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8"/>
  </p:notesMasterIdLst>
  <p:sldIdLst>
    <p:sldId id="256" r:id="rId5"/>
    <p:sldId id="1249" r:id="rId6"/>
    <p:sldId id="1085" r:id="rId7"/>
    <p:sldId id="352" r:id="rId8"/>
    <p:sldId id="1251" r:id="rId9"/>
    <p:sldId id="1253" r:id="rId10"/>
    <p:sldId id="1254" r:id="rId11"/>
    <p:sldId id="1255" r:id="rId12"/>
    <p:sldId id="1257" r:id="rId13"/>
    <p:sldId id="1258" r:id="rId14"/>
    <p:sldId id="1263" r:id="rId15"/>
    <p:sldId id="1261" r:id="rId16"/>
    <p:sldId id="1256" r:id="rId17"/>
  </p:sldIdLst>
  <p:sldSz cx="12192000" cy="6858000"/>
  <p:notesSz cx="6858000" cy="9144000"/>
  <p:custDataLst>
    <p:tags r:id="rId19"/>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84" userDrawn="1">
          <p15:clr>
            <a:srgbClr val="A4A3A4"/>
          </p15:clr>
        </p15:guide>
        <p15:guide id="2" pos="192" userDrawn="1">
          <p15:clr>
            <a:srgbClr val="A4A3A4"/>
          </p15:clr>
        </p15:guide>
        <p15:guide id="3" orient="horz" pos="1080" userDrawn="1">
          <p15:clr>
            <a:srgbClr val="A4A3A4"/>
          </p15:clr>
        </p15:guide>
        <p15:guide id="4" orient="horz" pos="2160" userDrawn="1">
          <p15:clr>
            <a:srgbClr val="A4A3A4"/>
          </p15:clr>
        </p15:guide>
        <p15:guide id="5" orient="horz" pos="4032"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E3FF"/>
    <a:srgbClr val="FFE500"/>
    <a:srgbClr val="B9D0FF"/>
    <a:srgbClr val="034977"/>
    <a:srgbClr val="023558"/>
    <a:srgbClr val="045890"/>
    <a:srgbClr val="0000FF"/>
    <a:srgbClr val="EDE2EE"/>
    <a:srgbClr val="1B35B5"/>
    <a:srgbClr val="667C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4650C0-A978-4A50-9FAE-30CB286D39FF}" v="210" dt="2026-02-11T08:44:45.484"/>
    <p1510:client id="{88009AEC-541B-65EA-F93F-2BCF39C1C7ED}" v="4" dt="2026-02-11T12:48:17.960"/>
    <p1510:client id="{BBEB0DE8-56B7-3673-4011-3728FDD03982}" v="1" dt="2026-02-11T09:43:34.1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10" autoAdjust="0"/>
    <p:restoredTop sz="95097" autoAdjust="0"/>
  </p:normalViewPr>
  <p:slideViewPr>
    <p:cSldViewPr snapToGrid="0">
      <p:cViewPr varScale="1">
        <p:scale>
          <a:sx n="88" d="100"/>
          <a:sy n="88" d="100"/>
        </p:scale>
        <p:origin x="427" y="67"/>
      </p:cViewPr>
      <p:guideLst>
        <p:guide orient="horz" pos="784"/>
        <p:guide pos="192"/>
        <p:guide orient="horz" pos="1080"/>
        <p:guide orient="horz" pos="2160"/>
        <p:guide orient="horz" pos="403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ags" Target="tags/tag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2F1DC5-B93C-4A57-9A6A-2F5F43019D4E}" type="doc">
      <dgm:prSet loTypeId="urn:microsoft.com/office/officeart/2008/layout/AlternatingHexagons" loCatId="list" qsTypeId="urn:microsoft.com/office/officeart/2005/8/quickstyle/simple5" qsCatId="simple" csTypeId="urn:microsoft.com/office/officeart/2005/8/colors/colorful2" csCatId="colorful" phldr="1"/>
      <dgm:spPr/>
      <dgm:t>
        <a:bodyPr/>
        <a:lstStyle/>
        <a:p>
          <a:endParaRPr lang="en-IN"/>
        </a:p>
      </dgm:t>
    </dgm:pt>
    <dgm:pt modelId="{B2CB9ABC-2E96-4E11-BDF8-04F87524F724}">
      <dgm:prSet phldrT="[Text]" phldr="0"/>
      <dgm:spPr/>
      <dgm:t>
        <a:bodyPr/>
        <a:lstStyle/>
        <a:p>
          <a:r>
            <a:rPr lang="en-GB" dirty="0">
              <a:latin typeface="Arial"/>
            </a:rPr>
            <a:t>Ratings</a:t>
          </a:r>
          <a:endParaRPr lang="en-GB" dirty="0"/>
        </a:p>
      </dgm:t>
    </dgm:pt>
    <dgm:pt modelId="{BC09A04B-26B7-404D-BD86-9E34C31F244D}" type="parTrans" cxnId="{5A93A740-0F87-4D9C-9A40-849B8D725125}">
      <dgm:prSet/>
      <dgm:spPr/>
      <dgm:t>
        <a:bodyPr/>
        <a:lstStyle/>
        <a:p>
          <a:endParaRPr lang="en-IN"/>
        </a:p>
      </dgm:t>
    </dgm:pt>
    <dgm:pt modelId="{ACAD5920-E2F8-4F8E-AA96-2328816CB43F}" type="sibTrans" cxnId="{5A93A740-0F87-4D9C-9A40-849B8D725125}">
      <dgm:prSet custT="1"/>
      <dgm:spPr/>
      <dgm:t>
        <a:bodyPr/>
        <a:lstStyle/>
        <a:p>
          <a:r>
            <a:rPr lang="en-GB" sz="2000" dirty="0"/>
            <a:t>Approval</a:t>
          </a:r>
          <a:endParaRPr lang="en-IN" sz="2000" dirty="0"/>
        </a:p>
      </dgm:t>
    </dgm:pt>
    <dgm:pt modelId="{5B0AED72-4AE2-4489-AC11-AC0D7575BBA1}">
      <dgm:prSet phldrT="[Text]"/>
      <dgm:spPr/>
      <dgm:t>
        <a:bodyPr/>
        <a:lstStyle/>
        <a:p>
          <a:r>
            <a:rPr lang="en-GB" dirty="0"/>
            <a:t>Proof Upload</a:t>
          </a:r>
          <a:endParaRPr lang="en-IN" dirty="0"/>
        </a:p>
      </dgm:t>
    </dgm:pt>
    <dgm:pt modelId="{064A6709-D114-448A-85EC-9734973F0CDD}" type="parTrans" cxnId="{E0F93B34-FE9C-4B45-BD35-EF4C231298DD}">
      <dgm:prSet/>
      <dgm:spPr/>
      <dgm:t>
        <a:bodyPr/>
        <a:lstStyle/>
        <a:p>
          <a:endParaRPr lang="en-IN"/>
        </a:p>
      </dgm:t>
    </dgm:pt>
    <dgm:pt modelId="{61B86DBB-9438-4590-BF1F-27581EF9A0B9}" type="sibTrans" cxnId="{E0F93B34-FE9C-4B45-BD35-EF4C231298DD}">
      <dgm:prSet/>
      <dgm:spPr/>
      <dgm:t>
        <a:bodyPr/>
        <a:lstStyle/>
        <a:p>
          <a:r>
            <a:rPr lang="en-GB" dirty="0"/>
            <a:t>Dispute Reporting</a:t>
          </a:r>
          <a:endParaRPr lang="en-IN" dirty="0"/>
        </a:p>
      </dgm:t>
    </dgm:pt>
    <dgm:pt modelId="{CE91B766-40AE-4B1B-8B57-1F8600541DA1}">
      <dgm:prSet phldrT="[Text]"/>
      <dgm:spPr/>
      <dgm:t>
        <a:bodyPr/>
        <a:lstStyle/>
        <a:p>
          <a:r>
            <a:rPr lang="en-GB" dirty="0"/>
            <a:t>Weather Information</a:t>
          </a:r>
          <a:endParaRPr lang="en-IN" dirty="0"/>
        </a:p>
      </dgm:t>
    </dgm:pt>
    <dgm:pt modelId="{B1AADCD8-656B-4DA0-9EAC-9FA94936D575}" type="parTrans" cxnId="{11A75100-EA8D-42D4-87F3-723A138D5956}">
      <dgm:prSet/>
      <dgm:spPr/>
      <dgm:t>
        <a:bodyPr/>
        <a:lstStyle/>
        <a:p>
          <a:endParaRPr lang="en-IN"/>
        </a:p>
      </dgm:t>
    </dgm:pt>
    <dgm:pt modelId="{FE260BCE-EA59-4A03-A90F-24ADE23AC8A6}" type="sibTrans" cxnId="{11A75100-EA8D-42D4-87F3-723A138D5956}">
      <dgm:prSet/>
      <dgm:spPr/>
      <dgm:t>
        <a:bodyPr/>
        <a:lstStyle/>
        <a:p>
          <a:r>
            <a:rPr lang="en-GB" dirty="0"/>
            <a:t>In-Platform Chat</a:t>
          </a:r>
          <a:endParaRPr lang="en-IN" dirty="0"/>
        </a:p>
      </dgm:t>
    </dgm:pt>
    <dgm:pt modelId="{2CB8A9DA-D37F-4C3D-BB12-4F99C6505459}">
      <dgm:prSet phldrT="[Text]"/>
      <dgm:spPr/>
      <dgm:t>
        <a:bodyPr/>
        <a:lstStyle/>
        <a:p>
          <a:endParaRPr lang="en-IN" dirty="0"/>
        </a:p>
      </dgm:t>
    </dgm:pt>
    <dgm:pt modelId="{E581FFE7-D5DD-4CFE-91DB-DAA1663D7537}" type="parTrans" cxnId="{A8A88298-26B9-4748-B22B-DC21D6E1F609}">
      <dgm:prSet/>
      <dgm:spPr/>
      <dgm:t>
        <a:bodyPr/>
        <a:lstStyle/>
        <a:p>
          <a:endParaRPr lang="en-IN"/>
        </a:p>
      </dgm:t>
    </dgm:pt>
    <dgm:pt modelId="{BC87D99E-AAF3-4C86-97EF-D97A6A337599}" type="sibTrans" cxnId="{A8A88298-26B9-4748-B22B-DC21D6E1F609}">
      <dgm:prSet/>
      <dgm:spPr/>
      <dgm:t>
        <a:bodyPr/>
        <a:lstStyle/>
        <a:p>
          <a:endParaRPr lang="en-IN"/>
        </a:p>
      </dgm:t>
    </dgm:pt>
    <dgm:pt modelId="{E0166EBF-33FC-4252-953D-6ADCA29D72E7}" type="pres">
      <dgm:prSet presAssocID="{E92F1DC5-B93C-4A57-9A6A-2F5F43019D4E}" presName="Name0" presStyleCnt="0">
        <dgm:presLayoutVars>
          <dgm:chMax/>
          <dgm:chPref/>
          <dgm:dir/>
          <dgm:animLvl val="lvl"/>
        </dgm:presLayoutVars>
      </dgm:prSet>
      <dgm:spPr/>
      <dgm:t>
        <a:bodyPr/>
        <a:lstStyle/>
        <a:p>
          <a:endParaRPr lang="en-IN"/>
        </a:p>
      </dgm:t>
    </dgm:pt>
    <dgm:pt modelId="{67848DC6-20C8-47B2-A510-7D621A286FF6}" type="pres">
      <dgm:prSet presAssocID="{B2CB9ABC-2E96-4E11-BDF8-04F87524F724}" presName="composite" presStyleCnt="0"/>
      <dgm:spPr/>
    </dgm:pt>
    <dgm:pt modelId="{86606F9B-8CF5-4220-922E-BBE084DBE597}" type="pres">
      <dgm:prSet presAssocID="{B2CB9ABC-2E96-4E11-BDF8-04F87524F724}" presName="Parent1" presStyleLbl="node1" presStyleIdx="0" presStyleCnt="6">
        <dgm:presLayoutVars>
          <dgm:chMax val="1"/>
          <dgm:chPref val="1"/>
          <dgm:bulletEnabled val="1"/>
        </dgm:presLayoutVars>
      </dgm:prSet>
      <dgm:spPr/>
      <dgm:t>
        <a:bodyPr/>
        <a:lstStyle/>
        <a:p>
          <a:endParaRPr lang="en-IN"/>
        </a:p>
      </dgm:t>
    </dgm:pt>
    <dgm:pt modelId="{2B3E553D-BCB5-400D-9D33-755611A2817A}" type="pres">
      <dgm:prSet presAssocID="{B2CB9ABC-2E96-4E11-BDF8-04F87524F724}" presName="Childtext1" presStyleLbl="revTx" presStyleIdx="0" presStyleCnt="3">
        <dgm:presLayoutVars>
          <dgm:chMax val="0"/>
          <dgm:chPref val="0"/>
          <dgm:bulletEnabled val="1"/>
        </dgm:presLayoutVars>
      </dgm:prSet>
      <dgm:spPr/>
    </dgm:pt>
    <dgm:pt modelId="{CC95BEE2-2488-4019-A262-85CC9BA87D4B}" type="pres">
      <dgm:prSet presAssocID="{B2CB9ABC-2E96-4E11-BDF8-04F87524F724}" presName="BalanceSpacing" presStyleCnt="0"/>
      <dgm:spPr/>
    </dgm:pt>
    <dgm:pt modelId="{78338C1A-4660-458C-AC50-48659B362AE8}" type="pres">
      <dgm:prSet presAssocID="{B2CB9ABC-2E96-4E11-BDF8-04F87524F724}" presName="BalanceSpacing1" presStyleCnt="0"/>
      <dgm:spPr/>
    </dgm:pt>
    <dgm:pt modelId="{F131103F-7AE2-402D-9C75-FC5316931CBC}" type="pres">
      <dgm:prSet presAssocID="{ACAD5920-E2F8-4F8E-AA96-2328816CB43F}" presName="Accent1Text" presStyleLbl="node1" presStyleIdx="1" presStyleCnt="6"/>
      <dgm:spPr/>
      <dgm:t>
        <a:bodyPr/>
        <a:lstStyle/>
        <a:p>
          <a:endParaRPr lang="en-IN"/>
        </a:p>
      </dgm:t>
    </dgm:pt>
    <dgm:pt modelId="{C64D2BBD-30C7-4873-BDA1-1F8BD17A027F}" type="pres">
      <dgm:prSet presAssocID="{ACAD5920-E2F8-4F8E-AA96-2328816CB43F}" presName="spaceBetweenRectangles" presStyleCnt="0"/>
      <dgm:spPr/>
    </dgm:pt>
    <dgm:pt modelId="{3E0670B7-7D47-4848-8368-4D7804579D1F}" type="pres">
      <dgm:prSet presAssocID="{5B0AED72-4AE2-4489-AC11-AC0D7575BBA1}" presName="composite" presStyleCnt="0"/>
      <dgm:spPr/>
    </dgm:pt>
    <dgm:pt modelId="{D34E00B5-307A-42CE-A49E-A391AA0F306B}" type="pres">
      <dgm:prSet presAssocID="{5B0AED72-4AE2-4489-AC11-AC0D7575BBA1}" presName="Parent1" presStyleLbl="node1" presStyleIdx="2" presStyleCnt="6">
        <dgm:presLayoutVars>
          <dgm:chMax val="1"/>
          <dgm:chPref val="1"/>
          <dgm:bulletEnabled val="1"/>
        </dgm:presLayoutVars>
      </dgm:prSet>
      <dgm:spPr/>
      <dgm:t>
        <a:bodyPr/>
        <a:lstStyle/>
        <a:p>
          <a:endParaRPr lang="en-IN"/>
        </a:p>
      </dgm:t>
    </dgm:pt>
    <dgm:pt modelId="{9586EA0C-F1CF-4605-970C-A9445833277A}" type="pres">
      <dgm:prSet presAssocID="{5B0AED72-4AE2-4489-AC11-AC0D7575BBA1}" presName="Childtext1" presStyleLbl="revTx" presStyleIdx="1" presStyleCnt="3">
        <dgm:presLayoutVars>
          <dgm:chMax val="0"/>
          <dgm:chPref val="0"/>
          <dgm:bulletEnabled val="1"/>
        </dgm:presLayoutVars>
      </dgm:prSet>
      <dgm:spPr/>
    </dgm:pt>
    <dgm:pt modelId="{2B31EC60-3315-46F5-A8B0-12CF430EA073}" type="pres">
      <dgm:prSet presAssocID="{5B0AED72-4AE2-4489-AC11-AC0D7575BBA1}" presName="BalanceSpacing" presStyleCnt="0"/>
      <dgm:spPr/>
    </dgm:pt>
    <dgm:pt modelId="{926A71A0-DC43-49BB-907C-0651532815EC}" type="pres">
      <dgm:prSet presAssocID="{5B0AED72-4AE2-4489-AC11-AC0D7575BBA1}" presName="BalanceSpacing1" presStyleCnt="0"/>
      <dgm:spPr/>
    </dgm:pt>
    <dgm:pt modelId="{4E7E234C-5D2A-44C2-B9A8-CF15B6775521}" type="pres">
      <dgm:prSet presAssocID="{61B86DBB-9438-4590-BF1F-27581EF9A0B9}" presName="Accent1Text" presStyleLbl="node1" presStyleIdx="3" presStyleCnt="6"/>
      <dgm:spPr/>
      <dgm:t>
        <a:bodyPr/>
        <a:lstStyle/>
        <a:p>
          <a:endParaRPr lang="en-IN"/>
        </a:p>
      </dgm:t>
    </dgm:pt>
    <dgm:pt modelId="{E7435A0A-990B-47F0-B7AD-03394E4A0F56}" type="pres">
      <dgm:prSet presAssocID="{61B86DBB-9438-4590-BF1F-27581EF9A0B9}" presName="spaceBetweenRectangles" presStyleCnt="0"/>
      <dgm:spPr/>
    </dgm:pt>
    <dgm:pt modelId="{36682088-763C-4E89-A314-9B4FECA3E494}" type="pres">
      <dgm:prSet presAssocID="{CE91B766-40AE-4B1B-8B57-1F8600541DA1}" presName="composite" presStyleCnt="0"/>
      <dgm:spPr/>
    </dgm:pt>
    <dgm:pt modelId="{3C6A304F-48E2-458D-B77C-080CF6DC1D9E}" type="pres">
      <dgm:prSet presAssocID="{CE91B766-40AE-4B1B-8B57-1F8600541DA1}" presName="Parent1" presStyleLbl="node1" presStyleIdx="4" presStyleCnt="6">
        <dgm:presLayoutVars>
          <dgm:chMax val="1"/>
          <dgm:chPref val="1"/>
          <dgm:bulletEnabled val="1"/>
        </dgm:presLayoutVars>
      </dgm:prSet>
      <dgm:spPr/>
      <dgm:t>
        <a:bodyPr/>
        <a:lstStyle/>
        <a:p>
          <a:endParaRPr lang="en-IN"/>
        </a:p>
      </dgm:t>
    </dgm:pt>
    <dgm:pt modelId="{AA85BE7F-D911-4FB5-A870-F45667CD85DD}" type="pres">
      <dgm:prSet presAssocID="{CE91B766-40AE-4B1B-8B57-1F8600541DA1}" presName="Childtext1" presStyleLbl="revTx" presStyleIdx="2" presStyleCnt="3">
        <dgm:presLayoutVars>
          <dgm:chMax val="0"/>
          <dgm:chPref val="0"/>
          <dgm:bulletEnabled val="1"/>
        </dgm:presLayoutVars>
      </dgm:prSet>
      <dgm:spPr/>
      <dgm:t>
        <a:bodyPr/>
        <a:lstStyle/>
        <a:p>
          <a:endParaRPr lang="en-IN"/>
        </a:p>
      </dgm:t>
    </dgm:pt>
    <dgm:pt modelId="{5E3BDD7F-DAA5-4B16-A4D6-088E7043FA2C}" type="pres">
      <dgm:prSet presAssocID="{CE91B766-40AE-4B1B-8B57-1F8600541DA1}" presName="BalanceSpacing" presStyleCnt="0"/>
      <dgm:spPr/>
    </dgm:pt>
    <dgm:pt modelId="{8EA209EB-D170-4DCA-912E-B69427B6C907}" type="pres">
      <dgm:prSet presAssocID="{CE91B766-40AE-4B1B-8B57-1F8600541DA1}" presName="BalanceSpacing1" presStyleCnt="0"/>
      <dgm:spPr/>
    </dgm:pt>
    <dgm:pt modelId="{60E23C37-EB0B-4EE1-BA59-29065AF5D21C}" type="pres">
      <dgm:prSet presAssocID="{FE260BCE-EA59-4A03-A90F-24ADE23AC8A6}" presName="Accent1Text" presStyleLbl="node1" presStyleIdx="5" presStyleCnt="6"/>
      <dgm:spPr/>
      <dgm:t>
        <a:bodyPr/>
        <a:lstStyle/>
        <a:p>
          <a:endParaRPr lang="en-IN"/>
        </a:p>
      </dgm:t>
    </dgm:pt>
  </dgm:ptLst>
  <dgm:cxnLst>
    <dgm:cxn modelId="{8BED2921-945D-481D-8E8B-51B19D740F74}" type="presOf" srcId="{2CB8A9DA-D37F-4C3D-BB12-4F99C6505459}" destId="{AA85BE7F-D911-4FB5-A870-F45667CD85DD}" srcOrd="0" destOrd="0" presId="urn:microsoft.com/office/officeart/2008/layout/AlternatingHexagons"/>
    <dgm:cxn modelId="{9339D37E-BE52-416E-B078-395D99652D7C}" type="presOf" srcId="{FE260BCE-EA59-4A03-A90F-24ADE23AC8A6}" destId="{60E23C37-EB0B-4EE1-BA59-29065AF5D21C}" srcOrd="0" destOrd="0" presId="urn:microsoft.com/office/officeart/2008/layout/AlternatingHexagons"/>
    <dgm:cxn modelId="{394FD057-0465-4DDB-9B52-0E1616C28AE5}" type="presOf" srcId="{5B0AED72-4AE2-4489-AC11-AC0D7575BBA1}" destId="{D34E00B5-307A-42CE-A49E-A391AA0F306B}" srcOrd="0" destOrd="0" presId="urn:microsoft.com/office/officeart/2008/layout/AlternatingHexagons"/>
    <dgm:cxn modelId="{A46066F8-E8E3-409C-B2DC-FACBA50206C6}" type="presOf" srcId="{61B86DBB-9438-4590-BF1F-27581EF9A0B9}" destId="{4E7E234C-5D2A-44C2-B9A8-CF15B6775521}" srcOrd="0" destOrd="0" presId="urn:microsoft.com/office/officeart/2008/layout/AlternatingHexagons"/>
    <dgm:cxn modelId="{BCBF26EB-1009-4F37-8951-6167027C5EE9}" type="presOf" srcId="{ACAD5920-E2F8-4F8E-AA96-2328816CB43F}" destId="{F131103F-7AE2-402D-9C75-FC5316931CBC}" srcOrd="0" destOrd="0" presId="urn:microsoft.com/office/officeart/2008/layout/AlternatingHexagons"/>
    <dgm:cxn modelId="{11A75100-EA8D-42D4-87F3-723A138D5956}" srcId="{E92F1DC5-B93C-4A57-9A6A-2F5F43019D4E}" destId="{CE91B766-40AE-4B1B-8B57-1F8600541DA1}" srcOrd="2" destOrd="0" parTransId="{B1AADCD8-656B-4DA0-9EAC-9FA94936D575}" sibTransId="{FE260BCE-EA59-4A03-A90F-24ADE23AC8A6}"/>
    <dgm:cxn modelId="{5A93A740-0F87-4D9C-9A40-849B8D725125}" srcId="{E92F1DC5-B93C-4A57-9A6A-2F5F43019D4E}" destId="{B2CB9ABC-2E96-4E11-BDF8-04F87524F724}" srcOrd="0" destOrd="0" parTransId="{BC09A04B-26B7-404D-BD86-9E34C31F244D}" sibTransId="{ACAD5920-E2F8-4F8E-AA96-2328816CB43F}"/>
    <dgm:cxn modelId="{B30CD72B-3E4D-4601-B363-52F821243116}" type="presOf" srcId="{CE91B766-40AE-4B1B-8B57-1F8600541DA1}" destId="{3C6A304F-48E2-458D-B77C-080CF6DC1D9E}" srcOrd="0" destOrd="0" presId="urn:microsoft.com/office/officeart/2008/layout/AlternatingHexagons"/>
    <dgm:cxn modelId="{A8A88298-26B9-4748-B22B-DC21D6E1F609}" srcId="{CE91B766-40AE-4B1B-8B57-1F8600541DA1}" destId="{2CB8A9DA-D37F-4C3D-BB12-4F99C6505459}" srcOrd="0" destOrd="0" parTransId="{E581FFE7-D5DD-4CFE-91DB-DAA1663D7537}" sibTransId="{BC87D99E-AAF3-4C86-97EF-D97A6A337599}"/>
    <dgm:cxn modelId="{18508C11-1CA3-47BC-B728-D9A7BE080BF7}" type="presOf" srcId="{B2CB9ABC-2E96-4E11-BDF8-04F87524F724}" destId="{86606F9B-8CF5-4220-922E-BBE084DBE597}" srcOrd="0" destOrd="0" presId="urn:microsoft.com/office/officeart/2008/layout/AlternatingHexagons"/>
    <dgm:cxn modelId="{E0F93B34-FE9C-4B45-BD35-EF4C231298DD}" srcId="{E92F1DC5-B93C-4A57-9A6A-2F5F43019D4E}" destId="{5B0AED72-4AE2-4489-AC11-AC0D7575BBA1}" srcOrd="1" destOrd="0" parTransId="{064A6709-D114-448A-85EC-9734973F0CDD}" sibTransId="{61B86DBB-9438-4590-BF1F-27581EF9A0B9}"/>
    <dgm:cxn modelId="{BE72605D-DF34-49A7-B2EE-AD91F4E7B05C}" type="presOf" srcId="{E92F1DC5-B93C-4A57-9A6A-2F5F43019D4E}" destId="{E0166EBF-33FC-4252-953D-6ADCA29D72E7}" srcOrd="0" destOrd="0" presId="urn:microsoft.com/office/officeart/2008/layout/AlternatingHexagons"/>
    <dgm:cxn modelId="{D8385AEE-C972-4AC8-BD13-3A2173044F7D}" type="presParOf" srcId="{E0166EBF-33FC-4252-953D-6ADCA29D72E7}" destId="{67848DC6-20C8-47B2-A510-7D621A286FF6}" srcOrd="0" destOrd="0" presId="urn:microsoft.com/office/officeart/2008/layout/AlternatingHexagons"/>
    <dgm:cxn modelId="{D9284DD2-74A4-4103-9891-9005A39AE681}" type="presParOf" srcId="{67848DC6-20C8-47B2-A510-7D621A286FF6}" destId="{86606F9B-8CF5-4220-922E-BBE084DBE597}" srcOrd="0" destOrd="0" presId="urn:microsoft.com/office/officeart/2008/layout/AlternatingHexagons"/>
    <dgm:cxn modelId="{362D3DFE-FE10-4ED9-9876-956467686F03}" type="presParOf" srcId="{67848DC6-20C8-47B2-A510-7D621A286FF6}" destId="{2B3E553D-BCB5-400D-9D33-755611A2817A}" srcOrd="1" destOrd="0" presId="urn:microsoft.com/office/officeart/2008/layout/AlternatingHexagons"/>
    <dgm:cxn modelId="{AC209D6C-59CE-4D8F-9A71-3AE964A6CB0A}" type="presParOf" srcId="{67848DC6-20C8-47B2-A510-7D621A286FF6}" destId="{CC95BEE2-2488-4019-A262-85CC9BA87D4B}" srcOrd="2" destOrd="0" presId="urn:microsoft.com/office/officeart/2008/layout/AlternatingHexagons"/>
    <dgm:cxn modelId="{BB3F501C-4762-4267-B886-8887A2D07EC5}" type="presParOf" srcId="{67848DC6-20C8-47B2-A510-7D621A286FF6}" destId="{78338C1A-4660-458C-AC50-48659B362AE8}" srcOrd="3" destOrd="0" presId="urn:microsoft.com/office/officeart/2008/layout/AlternatingHexagons"/>
    <dgm:cxn modelId="{B82EEBA1-DA65-4054-B7B4-0938E434A2E6}" type="presParOf" srcId="{67848DC6-20C8-47B2-A510-7D621A286FF6}" destId="{F131103F-7AE2-402D-9C75-FC5316931CBC}" srcOrd="4" destOrd="0" presId="urn:microsoft.com/office/officeart/2008/layout/AlternatingHexagons"/>
    <dgm:cxn modelId="{8F9C03CD-2921-4CD5-AD15-E7CA20B3F249}" type="presParOf" srcId="{E0166EBF-33FC-4252-953D-6ADCA29D72E7}" destId="{C64D2BBD-30C7-4873-BDA1-1F8BD17A027F}" srcOrd="1" destOrd="0" presId="urn:microsoft.com/office/officeart/2008/layout/AlternatingHexagons"/>
    <dgm:cxn modelId="{ACF763FD-9DF6-418D-9340-E33915447AF0}" type="presParOf" srcId="{E0166EBF-33FC-4252-953D-6ADCA29D72E7}" destId="{3E0670B7-7D47-4848-8368-4D7804579D1F}" srcOrd="2" destOrd="0" presId="urn:microsoft.com/office/officeart/2008/layout/AlternatingHexagons"/>
    <dgm:cxn modelId="{51C8F757-1E07-4D88-93F8-CF9C71672420}" type="presParOf" srcId="{3E0670B7-7D47-4848-8368-4D7804579D1F}" destId="{D34E00B5-307A-42CE-A49E-A391AA0F306B}" srcOrd="0" destOrd="0" presId="urn:microsoft.com/office/officeart/2008/layout/AlternatingHexagons"/>
    <dgm:cxn modelId="{494B5725-5D68-4C69-94EB-72E92083BCA7}" type="presParOf" srcId="{3E0670B7-7D47-4848-8368-4D7804579D1F}" destId="{9586EA0C-F1CF-4605-970C-A9445833277A}" srcOrd="1" destOrd="0" presId="urn:microsoft.com/office/officeart/2008/layout/AlternatingHexagons"/>
    <dgm:cxn modelId="{6D88D688-22F5-4037-AD78-6EBB456EC160}" type="presParOf" srcId="{3E0670B7-7D47-4848-8368-4D7804579D1F}" destId="{2B31EC60-3315-46F5-A8B0-12CF430EA073}" srcOrd="2" destOrd="0" presId="urn:microsoft.com/office/officeart/2008/layout/AlternatingHexagons"/>
    <dgm:cxn modelId="{E2C75B3A-2A7F-483F-9C96-B9A1C76B978C}" type="presParOf" srcId="{3E0670B7-7D47-4848-8368-4D7804579D1F}" destId="{926A71A0-DC43-49BB-907C-0651532815EC}" srcOrd="3" destOrd="0" presId="urn:microsoft.com/office/officeart/2008/layout/AlternatingHexagons"/>
    <dgm:cxn modelId="{EF37B7D3-F98A-4DA0-82FE-EB1F025A5C25}" type="presParOf" srcId="{3E0670B7-7D47-4848-8368-4D7804579D1F}" destId="{4E7E234C-5D2A-44C2-B9A8-CF15B6775521}" srcOrd="4" destOrd="0" presId="urn:microsoft.com/office/officeart/2008/layout/AlternatingHexagons"/>
    <dgm:cxn modelId="{46954F09-0079-4073-9FC0-A52091EA7BA3}" type="presParOf" srcId="{E0166EBF-33FC-4252-953D-6ADCA29D72E7}" destId="{E7435A0A-990B-47F0-B7AD-03394E4A0F56}" srcOrd="3" destOrd="0" presId="urn:microsoft.com/office/officeart/2008/layout/AlternatingHexagons"/>
    <dgm:cxn modelId="{754C2595-3DC9-43CF-9C4B-97F67C14FF10}" type="presParOf" srcId="{E0166EBF-33FC-4252-953D-6ADCA29D72E7}" destId="{36682088-763C-4E89-A314-9B4FECA3E494}" srcOrd="4" destOrd="0" presId="urn:microsoft.com/office/officeart/2008/layout/AlternatingHexagons"/>
    <dgm:cxn modelId="{4BAB2D94-948D-4663-8DAF-00B38394C8F7}" type="presParOf" srcId="{36682088-763C-4E89-A314-9B4FECA3E494}" destId="{3C6A304F-48E2-458D-B77C-080CF6DC1D9E}" srcOrd="0" destOrd="0" presId="urn:microsoft.com/office/officeart/2008/layout/AlternatingHexagons"/>
    <dgm:cxn modelId="{B3EBB343-AA59-4E09-AD34-F8CA0CD62988}" type="presParOf" srcId="{36682088-763C-4E89-A314-9B4FECA3E494}" destId="{AA85BE7F-D911-4FB5-A870-F45667CD85DD}" srcOrd="1" destOrd="0" presId="urn:microsoft.com/office/officeart/2008/layout/AlternatingHexagons"/>
    <dgm:cxn modelId="{5887C03E-3313-4249-A9A2-3630FAF2FDC5}" type="presParOf" srcId="{36682088-763C-4E89-A314-9B4FECA3E494}" destId="{5E3BDD7F-DAA5-4B16-A4D6-088E7043FA2C}" srcOrd="2" destOrd="0" presId="urn:microsoft.com/office/officeart/2008/layout/AlternatingHexagons"/>
    <dgm:cxn modelId="{453E6594-625D-410C-9085-58392ABFF2D2}" type="presParOf" srcId="{36682088-763C-4E89-A314-9B4FECA3E494}" destId="{8EA209EB-D170-4DCA-912E-B69427B6C907}" srcOrd="3" destOrd="0" presId="urn:microsoft.com/office/officeart/2008/layout/AlternatingHexagons"/>
    <dgm:cxn modelId="{DADA8B3F-03D6-4C44-A41A-56A04A91E884}" type="presParOf" srcId="{36682088-763C-4E89-A314-9B4FECA3E494}" destId="{60E23C37-EB0B-4EE1-BA59-29065AF5D21C}" srcOrd="4" destOrd="0" presId="urn:microsoft.com/office/officeart/2008/layout/AlternatingHexagon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606F9B-8CF5-4220-922E-BBE084DBE597}">
      <dsp:nvSpPr>
        <dsp:cNvPr id="0" name=""/>
        <dsp:cNvSpPr/>
      </dsp:nvSpPr>
      <dsp:spPr>
        <a:xfrm rot="5400000">
          <a:off x="2559853" y="431821"/>
          <a:ext cx="1681238" cy="1462677"/>
        </a:xfrm>
        <a:prstGeom prst="hexagon">
          <a:avLst>
            <a:gd name="adj" fmla="val 25000"/>
            <a:gd name="vf" fmla="val 11547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GB" sz="1400" kern="1200" dirty="0">
              <a:latin typeface="Arial"/>
            </a:rPr>
            <a:t>Ratings</a:t>
          </a:r>
          <a:endParaRPr lang="en-GB" sz="1400" kern="1200" dirty="0"/>
        </a:p>
      </dsp:txBody>
      <dsp:txXfrm rot="-5400000">
        <a:off x="2897067" y="584534"/>
        <a:ext cx="1006809" cy="1157252"/>
      </dsp:txXfrm>
    </dsp:sp>
    <dsp:sp modelId="{2B3E553D-BCB5-400D-9D33-755611A2817A}">
      <dsp:nvSpPr>
        <dsp:cNvPr id="0" name=""/>
        <dsp:cNvSpPr/>
      </dsp:nvSpPr>
      <dsp:spPr>
        <a:xfrm>
          <a:off x="4176195" y="658788"/>
          <a:ext cx="1876261" cy="1008742"/>
        </a:xfrm>
        <a:prstGeom prst="rect">
          <a:avLst/>
        </a:prstGeom>
        <a:noFill/>
        <a:ln>
          <a:noFill/>
        </a:ln>
        <a:effectLst/>
      </dsp:spPr>
      <dsp:style>
        <a:lnRef idx="0">
          <a:scrgbClr r="0" g="0" b="0"/>
        </a:lnRef>
        <a:fillRef idx="0">
          <a:scrgbClr r="0" g="0" b="0"/>
        </a:fillRef>
        <a:effectRef idx="0">
          <a:scrgbClr r="0" g="0" b="0"/>
        </a:effectRef>
        <a:fontRef idx="minor"/>
      </dsp:style>
    </dsp:sp>
    <dsp:sp modelId="{F131103F-7AE2-402D-9C75-FC5316931CBC}">
      <dsp:nvSpPr>
        <dsp:cNvPr id="0" name=""/>
        <dsp:cNvSpPr/>
      </dsp:nvSpPr>
      <dsp:spPr>
        <a:xfrm rot="5400000">
          <a:off x="980161" y="431821"/>
          <a:ext cx="1681238" cy="1462677"/>
        </a:xfrm>
        <a:prstGeom prst="hexagon">
          <a:avLst>
            <a:gd name="adj" fmla="val 25000"/>
            <a:gd name="vf" fmla="val 115470"/>
          </a:avLst>
        </a:prstGeom>
        <a:gradFill rotWithShape="0">
          <a:gsLst>
            <a:gs pos="0">
              <a:schemeClr val="accent2">
                <a:hueOff val="2400014"/>
                <a:satOff val="3077"/>
                <a:lumOff val="8235"/>
                <a:alphaOff val="0"/>
                <a:tint val="100000"/>
                <a:shade val="100000"/>
                <a:satMod val="130000"/>
              </a:schemeClr>
            </a:gs>
            <a:gs pos="100000">
              <a:schemeClr val="accent2">
                <a:hueOff val="2400014"/>
                <a:satOff val="3077"/>
                <a:lumOff val="8235"/>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r>
            <a:rPr lang="en-GB" sz="2000" kern="1200" dirty="0"/>
            <a:t>Approval</a:t>
          </a:r>
          <a:endParaRPr lang="en-IN" sz="2000" kern="1200" dirty="0"/>
        </a:p>
      </dsp:txBody>
      <dsp:txXfrm rot="-5400000">
        <a:off x="1317375" y="584534"/>
        <a:ext cx="1006809" cy="1157252"/>
      </dsp:txXfrm>
    </dsp:sp>
    <dsp:sp modelId="{D34E00B5-307A-42CE-A49E-A391AA0F306B}">
      <dsp:nvSpPr>
        <dsp:cNvPr id="0" name=""/>
        <dsp:cNvSpPr/>
      </dsp:nvSpPr>
      <dsp:spPr>
        <a:xfrm rot="5400000">
          <a:off x="1766981" y="1858856"/>
          <a:ext cx="1681238" cy="1462677"/>
        </a:xfrm>
        <a:prstGeom prst="hexagon">
          <a:avLst>
            <a:gd name="adj" fmla="val 25000"/>
            <a:gd name="vf" fmla="val 115470"/>
          </a:avLst>
        </a:prstGeom>
        <a:gradFill rotWithShape="0">
          <a:gsLst>
            <a:gs pos="0">
              <a:schemeClr val="accent2">
                <a:hueOff val="4800028"/>
                <a:satOff val="6154"/>
                <a:lumOff val="16470"/>
                <a:alphaOff val="0"/>
                <a:tint val="100000"/>
                <a:shade val="100000"/>
                <a:satMod val="130000"/>
              </a:schemeClr>
            </a:gs>
            <a:gs pos="100000">
              <a:schemeClr val="accent2">
                <a:hueOff val="4800028"/>
                <a:satOff val="6154"/>
                <a:lumOff val="1647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GB" sz="1400" kern="1200" dirty="0"/>
            <a:t>Proof Upload</a:t>
          </a:r>
          <a:endParaRPr lang="en-IN" sz="1400" kern="1200" dirty="0"/>
        </a:p>
      </dsp:txBody>
      <dsp:txXfrm rot="-5400000">
        <a:off x="2104195" y="2011569"/>
        <a:ext cx="1006809" cy="1157252"/>
      </dsp:txXfrm>
    </dsp:sp>
    <dsp:sp modelId="{9586EA0C-F1CF-4605-970C-A9445833277A}">
      <dsp:nvSpPr>
        <dsp:cNvPr id="0" name=""/>
        <dsp:cNvSpPr/>
      </dsp:nvSpPr>
      <dsp:spPr>
        <a:xfrm>
          <a:off x="0" y="2085823"/>
          <a:ext cx="1815737" cy="1008742"/>
        </a:xfrm>
        <a:prstGeom prst="rect">
          <a:avLst/>
        </a:prstGeom>
        <a:noFill/>
        <a:ln>
          <a:noFill/>
        </a:ln>
        <a:effectLst/>
      </dsp:spPr>
      <dsp:style>
        <a:lnRef idx="0">
          <a:scrgbClr r="0" g="0" b="0"/>
        </a:lnRef>
        <a:fillRef idx="0">
          <a:scrgbClr r="0" g="0" b="0"/>
        </a:fillRef>
        <a:effectRef idx="0">
          <a:scrgbClr r="0" g="0" b="0"/>
        </a:effectRef>
        <a:fontRef idx="minor"/>
      </dsp:style>
    </dsp:sp>
    <dsp:sp modelId="{4E7E234C-5D2A-44C2-B9A8-CF15B6775521}">
      <dsp:nvSpPr>
        <dsp:cNvPr id="0" name=""/>
        <dsp:cNvSpPr/>
      </dsp:nvSpPr>
      <dsp:spPr>
        <a:xfrm rot="5400000">
          <a:off x="3346672" y="1858856"/>
          <a:ext cx="1681238" cy="1462677"/>
        </a:xfrm>
        <a:prstGeom prst="hexagon">
          <a:avLst>
            <a:gd name="adj" fmla="val 25000"/>
            <a:gd name="vf" fmla="val 115470"/>
          </a:avLst>
        </a:prstGeom>
        <a:gradFill rotWithShape="0">
          <a:gsLst>
            <a:gs pos="0">
              <a:schemeClr val="accent2">
                <a:hueOff val="7200042"/>
                <a:satOff val="9231"/>
                <a:lumOff val="24706"/>
                <a:alphaOff val="0"/>
                <a:tint val="100000"/>
                <a:shade val="100000"/>
                <a:satMod val="130000"/>
              </a:schemeClr>
            </a:gs>
            <a:gs pos="100000">
              <a:schemeClr val="accent2">
                <a:hueOff val="7200042"/>
                <a:satOff val="9231"/>
                <a:lumOff val="24706"/>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r>
            <a:rPr lang="en-GB" sz="1800" kern="1200" dirty="0"/>
            <a:t>Dispute Reporting</a:t>
          </a:r>
          <a:endParaRPr lang="en-IN" sz="1800" kern="1200" dirty="0"/>
        </a:p>
      </dsp:txBody>
      <dsp:txXfrm rot="-5400000">
        <a:off x="3683886" y="2011569"/>
        <a:ext cx="1006809" cy="1157252"/>
      </dsp:txXfrm>
    </dsp:sp>
    <dsp:sp modelId="{3C6A304F-48E2-458D-B77C-080CF6DC1D9E}">
      <dsp:nvSpPr>
        <dsp:cNvPr id="0" name=""/>
        <dsp:cNvSpPr/>
      </dsp:nvSpPr>
      <dsp:spPr>
        <a:xfrm rot="5400000">
          <a:off x="2559853" y="3285891"/>
          <a:ext cx="1681238" cy="1462677"/>
        </a:xfrm>
        <a:prstGeom prst="hexagon">
          <a:avLst>
            <a:gd name="adj" fmla="val 25000"/>
            <a:gd name="vf" fmla="val 115470"/>
          </a:avLst>
        </a:prstGeom>
        <a:gradFill rotWithShape="0">
          <a:gsLst>
            <a:gs pos="0">
              <a:schemeClr val="accent2">
                <a:hueOff val="9600056"/>
                <a:satOff val="12308"/>
                <a:lumOff val="32941"/>
                <a:alphaOff val="0"/>
                <a:tint val="100000"/>
                <a:shade val="100000"/>
                <a:satMod val="130000"/>
              </a:schemeClr>
            </a:gs>
            <a:gs pos="100000">
              <a:schemeClr val="accent2">
                <a:hueOff val="9600056"/>
                <a:satOff val="12308"/>
                <a:lumOff val="32941"/>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GB" sz="1400" kern="1200" dirty="0"/>
            <a:t>Weather Information</a:t>
          </a:r>
          <a:endParaRPr lang="en-IN" sz="1400" kern="1200" dirty="0"/>
        </a:p>
      </dsp:txBody>
      <dsp:txXfrm rot="-5400000">
        <a:off x="2897067" y="3438604"/>
        <a:ext cx="1006809" cy="1157252"/>
      </dsp:txXfrm>
    </dsp:sp>
    <dsp:sp modelId="{AA85BE7F-D911-4FB5-A870-F45667CD85DD}">
      <dsp:nvSpPr>
        <dsp:cNvPr id="0" name=""/>
        <dsp:cNvSpPr/>
      </dsp:nvSpPr>
      <dsp:spPr>
        <a:xfrm>
          <a:off x="4176195" y="3512858"/>
          <a:ext cx="1876261" cy="10087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endParaRPr lang="en-IN" sz="1400" kern="1200" dirty="0"/>
        </a:p>
      </dsp:txBody>
      <dsp:txXfrm>
        <a:off x="4176195" y="3512858"/>
        <a:ext cx="1876261" cy="1008742"/>
      </dsp:txXfrm>
    </dsp:sp>
    <dsp:sp modelId="{60E23C37-EB0B-4EE1-BA59-29065AF5D21C}">
      <dsp:nvSpPr>
        <dsp:cNvPr id="0" name=""/>
        <dsp:cNvSpPr/>
      </dsp:nvSpPr>
      <dsp:spPr>
        <a:xfrm rot="5400000">
          <a:off x="980161" y="3285891"/>
          <a:ext cx="1681238" cy="1462677"/>
        </a:xfrm>
        <a:prstGeom prst="hexagon">
          <a:avLst>
            <a:gd name="adj" fmla="val 25000"/>
            <a:gd name="vf" fmla="val 115470"/>
          </a:avLst>
        </a:prstGeom>
        <a:gradFill rotWithShape="0">
          <a:gsLst>
            <a:gs pos="0">
              <a:schemeClr val="accent2">
                <a:hueOff val="12000070"/>
                <a:satOff val="15385"/>
                <a:lumOff val="41176"/>
                <a:alphaOff val="0"/>
                <a:tint val="100000"/>
                <a:shade val="100000"/>
                <a:satMod val="130000"/>
              </a:schemeClr>
            </a:gs>
            <a:gs pos="100000">
              <a:schemeClr val="accent2">
                <a:hueOff val="12000070"/>
                <a:satOff val="15385"/>
                <a:lumOff val="41176"/>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r>
            <a:rPr lang="en-GB" sz="2100" kern="1200" dirty="0"/>
            <a:t>In-Platform Chat</a:t>
          </a:r>
          <a:endParaRPr lang="en-IN" sz="2100" kern="1200" dirty="0"/>
        </a:p>
      </dsp:txBody>
      <dsp:txXfrm rot="-5400000">
        <a:off x="1317375" y="3438604"/>
        <a:ext cx="1006809" cy="1157252"/>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rtl="0" fontAlgn="base">
              <a:buNone/>
            </a:pPr>
            <a:r>
              <a:rPr lang="en-IN" b="1" i="0" u="none" strike="noStrike">
                <a:solidFill>
                  <a:srgbClr val="000000"/>
                </a:solidFill>
                <a:effectLst/>
                <a:highlight>
                  <a:srgbClr val="F5F5F5"/>
                </a:highlight>
                <a:latin typeface="Arial" panose="020B0604020202020204" pitchFamily="34" charset="0"/>
              </a:rPr>
              <a:t>Speaker would be briefing the students that this content has been prepared for the educational purpose only and is referred from multiple sites which are cited in the last.</a:t>
            </a:r>
            <a:r>
              <a:rPr lang="en-IN" b="0" i="0" u="none" strike="noStrike">
                <a:solidFill>
                  <a:srgbClr val="000000"/>
                </a:solidFill>
                <a:effectLst/>
                <a:highlight>
                  <a:srgbClr val="F5F5F5"/>
                </a:highlight>
                <a:latin typeface="Arial" panose="020B0604020202020204" pitchFamily="34" charset="0"/>
              </a:rPr>
              <a:t>​</a:t>
            </a:r>
            <a:r>
              <a:rPr lang="en-US" b="0" i="0">
                <a:solidFill>
                  <a:srgbClr val="444444"/>
                </a:solidFill>
                <a:effectLst/>
                <a:highlight>
                  <a:srgbClr val="F5F5F5"/>
                </a:highlight>
                <a:latin typeface="Arial" panose="020B0604020202020204" pitchFamily="34" charset="0"/>
              </a:rPr>
              <a:t>​</a:t>
            </a:r>
            <a:endParaRPr lang="en-US" b="0" i="0">
              <a:solidFill>
                <a:srgbClr val="444444"/>
              </a:solidFill>
              <a:effectLst/>
              <a:highlight>
                <a:srgbClr val="F5F5F5"/>
              </a:highlight>
              <a:latin typeface="Calibri" panose="020F0502020204030204" pitchFamily="34" charset="0"/>
            </a:endParaRPr>
          </a:p>
          <a:p>
            <a:pPr marL="158750" indent="0" algn="l" rtl="0" fontAlgn="base">
              <a:buNone/>
            </a:pPr>
            <a:r>
              <a:rPr lang="en-IN" b="1" i="0" u="none" strike="noStrike">
                <a:solidFill>
                  <a:srgbClr val="000000"/>
                </a:solidFill>
                <a:effectLst/>
                <a:highlight>
                  <a:srgbClr val="F5F5F5"/>
                </a:highlight>
                <a:latin typeface="Arial" panose="020B0604020202020204" pitchFamily="34" charset="0"/>
              </a:rPr>
              <a:t>---------------------------------------------------</a:t>
            </a:r>
            <a:r>
              <a:rPr lang="en-US" b="0" i="0" u="none" strike="noStrike">
                <a:solidFill>
                  <a:srgbClr val="000000"/>
                </a:solidFill>
                <a:effectLst/>
                <a:highlight>
                  <a:srgbClr val="F5F5F5"/>
                </a:highlight>
                <a:latin typeface="Arial" panose="020B0604020202020204" pitchFamily="34" charset="0"/>
              </a:rPr>
              <a:t>​</a:t>
            </a:r>
            <a:r>
              <a:rPr lang="en-US" b="0" i="0">
                <a:solidFill>
                  <a:srgbClr val="444444"/>
                </a:solidFill>
                <a:effectLst/>
                <a:highlight>
                  <a:srgbClr val="F5F5F5"/>
                </a:highlight>
                <a:latin typeface="Arial" panose="020B0604020202020204" pitchFamily="34" charset="0"/>
              </a:rPr>
              <a:t>​</a:t>
            </a:r>
            <a:endParaRPr lang="en-US" b="0" i="0">
              <a:solidFill>
                <a:srgbClr val="444444"/>
              </a:solidFill>
              <a:effectLst/>
              <a:highlight>
                <a:srgbClr val="F5F5F5"/>
              </a:highlight>
              <a:latin typeface="Calibri" panose="020F0502020204030204" pitchFamily="34" charset="0"/>
            </a:endParaRPr>
          </a:p>
          <a:p>
            <a:pPr marL="158750" indent="0" algn="l" rtl="0" fontAlgn="base">
              <a:buNone/>
            </a:pPr>
            <a:r>
              <a:rPr lang="en-IN" b="1" i="0" u="none" strike="noStrike">
                <a:solidFill>
                  <a:srgbClr val="000000"/>
                </a:solidFill>
                <a:effectLst/>
                <a:highlight>
                  <a:srgbClr val="F5F5F5"/>
                </a:highlight>
                <a:latin typeface="Arial" panose="020B0604020202020204" pitchFamily="34" charset="0"/>
              </a:rPr>
              <a:t>A disclaimer is a statement or notice that is intended to clarify, limit, or provide information about the scope, limitations, or potential risks associated with certain actions, information, products, services, or content. </a:t>
            </a:r>
            <a:r>
              <a:rPr lang="en-US" b="0" i="0" u="none" strike="noStrike">
                <a:solidFill>
                  <a:srgbClr val="000000"/>
                </a:solidFill>
                <a:effectLst/>
                <a:highlight>
                  <a:srgbClr val="F5F5F5"/>
                </a:highlight>
                <a:latin typeface="Arial" panose="020B0604020202020204" pitchFamily="34" charset="0"/>
              </a:rPr>
              <a:t>​</a:t>
            </a:r>
            <a:r>
              <a:rPr lang="en-US" b="0" i="0">
                <a:solidFill>
                  <a:srgbClr val="444444"/>
                </a:solidFill>
                <a:effectLst/>
                <a:highlight>
                  <a:srgbClr val="F5F5F5"/>
                </a:highlight>
                <a:latin typeface="Arial" panose="020B0604020202020204" pitchFamily="34" charset="0"/>
              </a:rPr>
              <a:t>​</a:t>
            </a:r>
            <a:endParaRPr lang="en-US" b="0" i="0">
              <a:solidFill>
                <a:srgbClr val="444444"/>
              </a:solidFill>
              <a:effectLst/>
              <a:highlight>
                <a:srgbClr val="F5F5F5"/>
              </a:highlight>
              <a:latin typeface="Calibri" panose="020F0502020204030204" pitchFamily="34" charset="0"/>
            </a:endParaRPr>
          </a:p>
          <a:p>
            <a:pPr marL="158750" indent="0" algn="l" rtl="0" fontAlgn="base">
              <a:buNone/>
            </a:pPr>
            <a:r>
              <a:rPr lang="en-US" b="0" i="0" u="none" strike="noStrike">
                <a:solidFill>
                  <a:srgbClr val="000000"/>
                </a:solidFill>
                <a:effectLst/>
                <a:highlight>
                  <a:srgbClr val="F5F5F5"/>
                </a:highlight>
                <a:latin typeface="Arial" panose="020B0604020202020204" pitchFamily="34" charset="0"/>
              </a:rPr>
              <a:t>​</a:t>
            </a:r>
            <a:r>
              <a:rPr lang="en-US" b="0" i="0">
                <a:solidFill>
                  <a:srgbClr val="444444"/>
                </a:solidFill>
                <a:effectLst/>
                <a:highlight>
                  <a:srgbClr val="F5F5F5"/>
                </a:highlight>
                <a:latin typeface="Arial" panose="020B0604020202020204" pitchFamily="34" charset="0"/>
              </a:rPr>
              <a:t>​</a:t>
            </a:r>
            <a:endParaRPr lang="en-US" b="0" i="0">
              <a:solidFill>
                <a:srgbClr val="444444"/>
              </a:solidFill>
              <a:effectLst/>
              <a:highlight>
                <a:srgbClr val="F5F5F5"/>
              </a:highlight>
              <a:latin typeface="Calibri" panose="020F0502020204030204" pitchFamily="34" charset="0"/>
            </a:endParaRPr>
          </a:p>
          <a:p>
            <a:pPr marL="158750" indent="0" algn="l" rtl="0" fontAlgn="base">
              <a:buNone/>
            </a:pPr>
            <a:r>
              <a:rPr lang="en-US" b="0" i="0">
                <a:solidFill>
                  <a:srgbClr val="444444"/>
                </a:solidFill>
                <a:effectLst/>
                <a:highlight>
                  <a:srgbClr val="F5F5F5"/>
                </a:highlight>
                <a:latin typeface="Arial" panose="020B0604020202020204" pitchFamily="34" charset="0"/>
              </a:rPr>
              <a:t>​</a:t>
            </a:r>
            <a:endParaRPr lang="en-US" b="0" i="0">
              <a:solidFill>
                <a:srgbClr val="444444"/>
              </a:solidFill>
              <a:effectLst/>
              <a:highlight>
                <a:srgbClr val="F5F5F5"/>
              </a:highlight>
              <a:latin typeface="Calibri" panose="020F0502020204030204" pitchFamily="34" charset="0"/>
            </a:endParaRPr>
          </a:p>
          <a:p>
            <a:pPr marL="0" indent="0">
              <a:buNone/>
            </a:pP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xmlns="" id="{889DB2EC-5E59-1C9C-B257-47839B4EF3B5}"/>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xmlns="" id="{521CF6DE-F83D-DF02-0EA6-49693349CB2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xmlns="" id="{8D50153A-7825-FF11-BF01-858C984731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91134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xmlns="" id="{889DB2EC-5E59-1C9C-B257-47839B4EF3B5}"/>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xmlns="" id="{521CF6DE-F83D-DF02-0EA6-49693349CB2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xmlns="" id="{8D50153A-7825-FF11-BF01-858C984731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3276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r>
              <a:rPr lang="en-US" sz="1800" b="1" i="0" u="none" strike="noStrike">
                <a:solidFill>
                  <a:srgbClr val="000000"/>
                </a:solidFill>
                <a:effectLst/>
                <a:latin typeface="Arial" panose="020B0604020202020204" pitchFamily="34" charset="0"/>
              </a:rPr>
              <a:t>In this slide speaker will be introducing </a:t>
            </a:r>
            <a:r>
              <a:rPr lang="en-US" sz="1800" b="1">
                <a:effectLst/>
                <a:latin typeface="Arial" panose="020B0604020202020204" pitchFamily="34" charset="0"/>
                <a:ea typeface="Arial MT"/>
              </a:rPr>
              <a:t>the</a:t>
            </a:r>
            <a:r>
              <a:rPr lang="en-US" sz="1800" b="1" spc="-10">
                <a:effectLst/>
                <a:latin typeface="Arial" panose="020B0604020202020204" pitchFamily="34" charset="0"/>
                <a:ea typeface="Arial MT"/>
              </a:rPr>
              <a:t> </a:t>
            </a:r>
            <a:r>
              <a:rPr lang="en-US" sz="1800" b="1">
                <a:effectLst/>
                <a:latin typeface="Arial" panose="020B0604020202020204" pitchFamily="34" charset="0"/>
                <a:ea typeface="Arial MT"/>
              </a:rPr>
              <a:t>program</a:t>
            </a:r>
            <a:r>
              <a:rPr lang="en-US" sz="1800" b="1" spc="-10">
                <a:effectLst/>
                <a:latin typeface="Arial" panose="020B0604020202020204" pitchFamily="34" charset="0"/>
                <a:ea typeface="Arial MT"/>
              </a:rPr>
              <a:t> </a:t>
            </a:r>
            <a:r>
              <a:rPr lang="en-US" sz="1800" b="1">
                <a:effectLst/>
                <a:latin typeface="Arial" panose="020B0604020202020204" pitchFamily="34" charset="0"/>
                <a:ea typeface="Arial MT"/>
              </a:rPr>
              <a:t>and</a:t>
            </a:r>
            <a:r>
              <a:rPr lang="en-US" sz="1800" b="1" spc="-5">
                <a:effectLst/>
                <a:latin typeface="Arial" panose="020B0604020202020204" pitchFamily="34" charset="0"/>
                <a:ea typeface="Arial MT"/>
              </a:rPr>
              <a:t> </a:t>
            </a:r>
            <a:r>
              <a:rPr lang="en-US" sz="1800" b="1">
                <a:effectLst/>
                <a:latin typeface="Arial" panose="020B0604020202020204" pitchFamily="34" charset="0"/>
                <a:ea typeface="Arial MT"/>
              </a:rPr>
              <a:t>its</a:t>
            </a:r>
            <a:r>
              <a:rPr lang="en-US" sz="1800" b="1" spc="-5">
                <a:effectLst/>
                <a:latin typeface="Arial" panose="020B0604020202020204" pitchFamily="34" charset="0"/>
                <a:ea typeface="Arial MT"/>
              </a:rPr>
              <a:t> </a:t>
            </a:r>
            <a:r>
              <a:rPr lang="en-US" sz="1800" b="1">
                <a:effectLst/>
                <a:latin typeface="Arial" panose="020B0604020202020204" pitchFamily="34" charset="0"/>
                <a:ea typeface="Arial MT"/>
              </a:rPr>
              <a:t>outcomes.  The speaker will introduce himself in brief</a:t>
            </a:r>
            <a:endParaRPr lang="en-US" b="1">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3</a:t>
            </a:fld>
            <a:endParaRPr lang="en-US" sz="1400" b="0" strike="noStrike" spc="-1">
              <a:latin typeface="Times New Roman"/>
            </a:endParaRPr>
          </a:p>
        </p:txBody>
      </p:sp>
    </p:spTree>
    <p:extLst>
      <p:ext uri="{BB962C8B-B14F-4D97-AF65-F5344CB8AC3E}">
        <p14:creationId xmlns:p14="http://schemas.microsoft.com/office/powerpoint/2010/main" val="1381871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xmlns="" id="{08CA52B4-AFE7-436D-10A5-33BBC2F85224}"/>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xmlns="" id="{00EAD850-4C0A-4D1F-54F8-C5F959A1504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xmlns="" id="{411DB8B2-672C-460F-29D3-0F2797996B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74303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xmlns="" id="{6E1FC1B1-B44F-F795-8CE0-8A1E5FA39022}"/>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xmlns="" id="{06FCACB7-6330-511A-DC41-2FCC5B2862F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xmlns="" id="{53B2F108-3E8E-8CB3-D39C-2E5E2EE72A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72153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xmlns="" id="{D76A3C39-E505-849D-072B-5A72E5B2A9C5}"/>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xmlns="" id="{4CA75921-0A6B-4147-FFE3-27787B5DA47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xmlns="" id="{F44E0A6D-AE05-66D4-3151-9ADBBF8171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82352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xmlns="" id="{889DB2EC-5E59-1C9C-B257-47839B4EF3B5}"/>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xmlns="" id="{521CF6DE-F83D-DF02-0EA6-49693349CB2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xmlns="" id="{8D50153A-7825-FF11-BF01-858C984731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40307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xmlns="" id="{889DB2EC-5E59-1C9C-B257-47839B4EF3B5}"/>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xmlns="" id="{521CF6DE-F83D-DF02-0EA6-49693349CB2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xmlns="" id="{8D50153A-7825-FF11-BF01-858C984731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638377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xmlns="" id="{889DB2EC-5E59-1C9C-B257-47839B4EF3B5}"/>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xmlns="" id="{521CF6DE-F83D-DF02-0EA6-49693349CB2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xmlns="" id="{8D50153A-7825-FF11-BF01-858C984731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09605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3"/>
        <p:cNvGrpSpPr/>
        <p:nvPr/>
      </p:nvGrpSpPr>
      <p:grpSpPr>
        <a:xfrm>
          <a:off x="0" y="0"/>
          <a:ext cx="0" cy="0"/>
          <a:chOff x="0" y="0"/>
          <a:chExt cx="0" cy="0"/>
        </a:xfrm>
      </p:grpSpPr>
    </p:spTree>
    <p:extLst>
      <p:ext uri="{BB962C8B-B14F-4D97-AF65-F5344CB8AC3E}">
        <p14:creationId xmlns:p14="http://schemas.microsoft.com/office/powerpoint/2010/main" val="2771877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2/11/2026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25547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13" name="Google Shape;110;p4" descr="A close up of a sign&#10;&#10;Description automatically generated">
            <a:extLst>
              <a:ext uri="{FF2B5EF4-FFF2-40B4-BE49-F238E27FC236}">
                <a16:creationId xmlns:a16="http://schemas.microsoft.com/office/drawing/2014/main" xmlns="" id="{CE849A3B-BCF0-B774-F89E-81965C71F93E}"/>
              </a:ext>
            </a:extLst>
          </p:cNvPr>
          <p:cNvPicPr preferRelativeResize="0"/>
          <p:nvPr userDrawn="1"/>
        </p:nvPicPr>
        <p:blipFill rotWithShape="1">
          <a:blip r:embed="rId5">
            <a:alphaModFix/>
          </a:blip>
          <a:srcRect/>
          <a:stretch/>
        </p:blipFill>
        <p:spPr>
          <a:xfrm>
            <a:off x="10297814" y="126596"/>
            <a:ext cx="1748776" cy="584604"/>
          </a:xfrm>
          <a:prstGeom prst="rect">
            <a:avLst/>
          </a:prstGeom>
          <a:noFill/>
          <a:ln>
            <a:noFill/>
          </a:ln>
        </p:spPr>
      </p:pic>
      <p:pic>
        <p:nvPicPr>
          <p:cNvPr id="7" name="Picture 6" descr="A black background with a red and blue line&#10;&#10;Description automatically generated">
            <a:extLst>
              <a:ext uri="{FF2B5EF4-FFF2-40B4-BE49-F238E27FC236}">
                <a16:creationId xmlns:a16="http://schemas.microsoft.com/office/drawing/2014/main" xmlns="" id="{9CA50098-7D03-1836-41AA-E168C007D2CC}"/>
              </a:ext>
            </a:extLst>
          </p:cNvPr>
          <p:cNvPicPr>
            <a:picLocks noChangeAspect="1"/>
          </p:cNvPicPr>
          <p:nvPr userDrawn="1"/>
        </p:nvPicPr>
        <p:blipFill rotWithShape="1">
          <a:blip r:embed="rId6"/>
          <a:srcRect t="82037" b="14815"/>
          <a:stretch/>
        </p:blipFill>
        <p:spPr>
          <a:xfrm>
            <a:off x="0" y="6743065"/>
            <a:ext cx="12192000" cy="137795"/>
          </a:xfrm>
          <a:prstGeom prst="rect">
            <a:avLst/>
          </a:prstGeom>
        </p:spPr>
      </p:pic>
      <p:pic>
        <p:nvPicPr>
          <p:cNvPr id="16" name="Picture 15">
            <a:extLst>
              <a:ext uri="{FF2B5EF4-FFF2-40B4-BE49-F238E27FC236}">
                <a16:creationId xmlns:a16="http://schemas.microsoft.com/office/drawing/2014/main" xmlns="" id="{B31AFEAB-13E2-B4AA-FD33-8FE461808EF9}"/>
              </a:ext>
            </a:extLst>
          </p:cNvPr>
          <p:cNvPicPr>
            <a:picLocks noChangeAspect="1"/>
          </p:cNvPicPr>
          <p:nvPr userDrawn="1"/>
        </p:nvPicPr>
        <p:blipFill>
          <a:blip r:embed="rId7"/>
          <a:stretch>
            <a:fillRect/>
          </a:stretch>
        </p:blipFill>
        <p:spPr>
          <a:xfrm>
            <a:off x="0" y="0"/>
            <a:ext cx="10464800" cy="666750"/>
          </a:xfrm>
          <a:prstGeom prst="rect">
            <a:avLst/>
          </a:prstGeom>
        </p:spPr>
      </p:pic>
      <p:pic>
        <p:nvPicPr>
          <p:cNvPr id="20" name="Picture 19" descr="A black screen with red and blue stripes&#10;&#10;Description automatically generated">
            <a:extLst>
              <a:ext uri="{FF2B5EF4-FFF2-40B4-BE49-F238E27FC236}">
                <a16:creationId xmlns:a16="http://schemas.microsoft.com/office/drawing/2014/main" xmlns="" id="{11971837-D8B7-1C36-5140-3CE05FA77FBC}"/>
              </a:ext>
            </a:extLst>
          </p:cNvPr>
          <p:cNvPicPr>
            <a:picLocks noChangeAspect="1"/>
          </p:cNvPicPr>
          <p:nvPr userDrawn="1"/>
        </p:nvPicPr>
        <p:blipFill rotWithShape="1">
          <a:blip r:embed="rId8"/>
          <a:srcRect t="94963"/>
          <a:stretch/>
        </p:blipFill>
        <p:spPr>
          <a:xfrm>
            <a:off x="0" y="6522720"/>
            <a:ext cx="12192000" cy="345440"/>
          </a:xfrm>
          <a:prstGeom prst="rect">
            <a:avLst/>
          </a:prstGeom>
        </p:spPr>
      </p:pic>
    </p:spTree>
  </p:cSld>
  <p:clrMap bg1="lt1" tx1="dk1" bg2="dk2" tx2="lt2" accent1="accent1" accent2="accent2" accent3="accent3" accent4="accent4" accent5="accent5" accent6="accent6" hlink="hlink" folHlink="folHlink"/>
  <p:sldLayoutIdLst>
    <p:sldLayoutId id="2147483687" r:id="rId1"/>
    <p:sldLayoutId id="2147483714" r:id="rId2"/>
    <p:sldLayoutId id="2147483728"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8" Type="http://schemas.openxmlformats.org/officeDocument/2006/relationships/hyperlink" Target="https://developer.mozilla.org/" TargetMode="External"/><Relationship Id="rId3" Type="http://schemas.openxmlformats.org/officeDocument/2006/relationships/notesSlide" Target="../notesSlides/notesSlide11.xml"/><Relationship Id="rId7" Type="http://schemas.openxmlformats.org/officeDocument/2006/relationships/hyperlink" Target="https://getbootstrap.com/" TargetMode="External"/><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hyperlink" Target="https://www.sqlite.org/" TargetMode="External"/><Relationship Id="rId5" Type="http://schemas.openxmlformats.org/officeDocument/2006/relationships/hyperlink" Target="https://www.djangoproject.com/" TargetMode="External"/><Relationship Id="rId4" Type="http://schemas.openxmlformats.org/officeDocument/2006/relationships/hyperlink" Target="https://www.python.org/" TargetMode="Externa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7.xml"/><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197073"/>
            <a:ext cx="12192000" cy="6858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16666" b="-16666"/>
            </a:stretch>
          </a:blipFill>
        </p:spPr>
        <p:txBody>
          <a:bodyPr/>
          <a:lstStyle/>
          <a:p>
            <a:endParaRPr lang="en-IN" sz="1245"/>
          </a:p>
        </p:txBody>
      </p:sp>
      <p:sp>
        <p:nvSpPr>
          <p:cNvPr id="3" name="Freeform 3"/>
          <p:cNvSpPr/>
          <p:nvPr/>
        </p:nvSpPr>
        <p:spPr>
          <a:xfrm>
            <a:off x="0" y="6660927"/>
            <a:ext cx="12192001" cy="197073"/>
          </a:xfrm>
          <a:custGeom>
            <a:avLst/>
            <a:gdLst/>
            <a:ahLst/>
            <a:cxnLst/>
            <a:rect l="l" t="t" r="r" b="b"/>
            <a:pathLst>
              <a:path w="17979397" h="921444">
                <a:moveTo>
                  <a:pt x="0" y="0"/>
                </a:moveTo>
                <a:lnTo>
                  <a:pt x="17979397" y="0"/>
                </a:lnTo>
                <a:lnTo>
                  <a:pt x="17979397" y="921444"/>
                </a:lnTo>
                <a:lnTo>
                  <a:pt x="0" y="92144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txBody>
          <a:bodyPr/>
          <a:lstStyle/>
          <a:p>
            <a:endParaRPr lang="en-IN" sz="1245"/>
          </a:p>
        </p:txBody>
      </p:sp>
      <p:sp>
        <p:nvSpPr>
          <p:cNvPr id="4" name="Freeform 4"/>
          <p:cNvSpPr/>
          <p:nvPr/>
        </p:nvSpPr>
        <p:spPr>
          <a:xfrm flipV="1">
            <a:off x="0" y="4401147"/>
            <a:ext cx="2529579" cy="2456853"/>
          </a:xfrm>
          <a:custGeom>
            <a:avLst/>
            <a:gdLst/>
            <a:ahLst/>
            <a:cxnLst/>
            <a:rect l="l" t="t" r="r" b="b"/>
            <a:pathLst>
              <a:path w="3794368" h="3685280">
                <a:moveTo>
                  <a:pt x="0" y="3685280"/>
                </a:moveTo>
                <a:lnTo>
                  <a:pt x="3794368" y="3685280"/>
                </a:lnTo>
                <a:lnTo>
                  <a:pt x="3794368" y="0"/>
                </a:lnTo>
                <a:lnTo>
                  <a:pt x="0" y="0"/>
                </a:lnTo>
                <a:lnTo>
                  <a:pt x="0" y="3685280"/>
                </a:lnTo>
                <a:close/>
              </a:path>
            </a:pathLst>
          </a:custGeom>
          <a:blipFill>
            <a:blip r:embed="rId5"/>
            <a:stretch>
              <a:fillRect/>
            </a:stretch>
          </a:blipFill>
        </p:spPr>
        <p:txBody>
          <a:bodyPr/>
          <a:lstStyle/>
          <a:p>
            <a:endParaRPr lang="en-IN" sz="1245"/>
          </a:p>
        </p:txBody>
      </p:sp>
      <p:sp>
        <p:nvSpPr>
          <p:cNvPr id="5" name="Freeform 5"/>
          <p:cNvSpPr/>
          <p:nvPr/>
        </p:nvSpPr>
        <p:spPr>
          <a:xfrm flipH="1">
            <a:off x="5301756" y="0"/>
            <a:ext cx="6890244" cy="6692149"/>
          </a:xfrm>
          <a:custGeom>
            <a:avLst/>
            <a:gdLst/>
            <a:ahLst/>
            <a:cxnLst/>
            <a:rect l="l" t="t" r="r" b="b"/>
            <a:pathLst>
              <a:path w="10335366" h="10038224">
                <a:moveTo>
                  <a:pt x="10335366" y="0"/>
                </a:moveTo>
                <a:lnTo>
                  <a:pt x="0" y="0"/>
                </a:lnTo>
                <a:lnTo>
                  <a:pt x="0" y="10038224"/>
                </a:lnTo>
                <a:lnTo>
                  <a:pt x="10335366" y="10038224"/>
                </a:lnTo>
                <a:lnTo>
                  <a:pt x="10335366" y="0"/>
                </a:lnTo>
                <a:close/>
              </a:path>
            </a:pathLst>
          </a:custGeom>
          <a:blipFill>
            <a:blip r:embed="rId5"/>
            <a:stretch>
              <a:fillRect/>
            </a:stretch>
          </a:blipFill>
        </p:spPr>
        <p:txBody>
          <a:bodyPr/>
          <a:lstStyle/>
          <a:p>
            <a:endParaRPr lang="en-IN" sz="1245"/>
          </a:p>
        </p:txBody>
      </p:sp>
      <p:grpSp>
        <p:nvGrpSpPr>
          <p:cNvPr id="6" name="Group 6"/>
          <p:cNvGrpSpPr/>
          <p:nvPr/>
        </p:nvGrpSpPr>
        <p:grpSpPr>
          <a:xfrm>
            <a:off x="6007852" y="391844"/>
            <a:ext cx="6074313" cy="6074312"/>
            <a:chOff x="-188667" y="-69445"/>
            <a:chExt cx="1507375" cy="1507374"/>
          </a:xfrm>
        </p:grpSpPr>
        <p:sp>
          <p:nvSpPr>
            <p:cNvPr id="7" name="Freeform 7"/>
            <p:cNvSpPr/>
            <p:nvPr/>
          </p:nvSpPr>
          <p:spPr>
            <a:xfrm>
              <a:off x="-188667" y="-69445"/>
              <a:ext cx="1507375" cy="1507374"/>
            </a:xfrm>
            <a:prstGeom prst="ellipse">
              <a:avLst/>
            </a:prstGeom>
            <a:blipFill>
              <a:blip r:embed="rId6"/>
              <a:srcRect/>
              <a:stretch>
                <a:fillRect l="-78487" t="-9550" b="-9550"/>
              </a:stretch>
            </a:blipFill>
          </p:spPr>
          <p:txBody>
            <a:bodyPr/>
            <a:lstStyle/>
            <a:p>
              <a:endParaRPr lang="en-IN" sz="1245" dirty="0"/>
            </a:p>
          </p:txBody>
        </p:sp>
      </p:grpSp>
      <p:sp>
        <p:nvSpPr>
          <p:cNvPr id="8" name="TextBox 7">
            <a:extLst>
              <a:ext uri="{FF2B5EF4-FFF2-40B4-BE49-F238E27FC236}">
                <a16:creationId xmlns:a16="http://schemas.microsoft.com/office/drawing/2014/main" xmlns="" id="{1CFAFDC7-5FD4-AA0C-2C85-1B59ED6CD792}"/>
              </a:ext>
            </a:extLst>
          </p:cNvPr>
          <p:cNvSpPr txBox="1"/>
          <p:nvPr/>
        </p:nvSpPr>
        <p:spPr>
          <a:xfrm>
            <a:off x="358892" y="2584502"/>
            <a:ext cx="5648959" cy="1754326"/>
          </a:xfrm>
          <a:prstGeom prst="rect">
            <a:avLst/>
          </a:prstGeom>
          <a:noFill/>
        </p:spPr>
        <p:txBody>
          <a:bodyPr wrap="square" lIns="91440" tIns="45720" rIns="91440" bIns="45720" rtlCol="0" anchor="t">
            <a:spAutoFit/>
          </a:bodyPr>
          <a:lstStyle/>
          <a:p>
            <a:pPr algn="ctr"/>
            <a:r>
              <a:rPr lang="en-US" sz="3600" b="1" dirty="0">
                <a:solidFill>
                  <a:srgbClr val="023558"/>
                </a:solidFill>
                <a:latin typeface="+mj-lt"/>
              </a:rPr>
              <a:t>Full Stack Web Development with AI Tools</a:t>
            </a:r>
            <a:endParaRPr lang="en-US" sz="3600" b="1" dirty="0">
              <a:solidFill>
                <a:srgbClr val="023558"/>
              </a:solidFill>
            </a:endParaRPr>
          </a:p>
        </p:txBody>
      </p:sp>
      <p:pic>
        <p:nvPicPr>
          <p:cNvPr id="10" name="Picture 9" descr="A close up of a logo&#10;&#10;Description automatically generated">
            <a:extLst>
              <a:ext uri="{FF2B5EF4-FFF2-40B4-BE49-F238E27FC236}">
                <a16:creationId xmlns:a16="http://schemas.microsoft.com/office/drawing/2014/main" xmlns="" id="{54F00DD0-EB7B-EBC0-7FBE-8E865107AF0D}"/>
              </a:ext>
            </a:extLst>
          </p:cNvPr>
          <p:cNvPicPr>
            <a:picLocks noChangeAspect="1"/>
          </p:cNvPicPr>
          <p:nvPr/>
        </p:nvPicPr>
        <p:blipFill>
          <a:blip r:embed="rId7"/>
          <a:stretch>
            <a:fillRect/>
          </a:stretch>
        </p:blipFill>
        <p:spPr>
          <a:xfrm>
            <a:off x="322861" y="388408"/>
            <a:ext cx="1926070" cy="626440"/>
          </a:xfrm>
          <a:prstGeom prst="rect">
            <a:avLst/>
          </a:prstGeom>
        </p:spPr>
      </p:pic>
      <p:sp>
        <p:nvSpPr>
          <p:cNvPr id="11" name="TextBox 10">
            <a:extLst>
              <a:ext uri="{FF2B5EF4-FFF2-40B4-BE49-F238E27FC236}">
                <a16:creationId xmlns:a16="http://schemas.microsoft.com/office/drawing/2014/main" xmlns="" id="{9AB315E8-A49C-3C13-082D-0A9135A687F9}"/>
              </a:ext>
            </a:extLst>
          </p:cNvPr>
          <p:cNvSpPr txBox="1"/>
          <p:nvPr/>
        </p:nvSpPr>
        <p:spPr>
          <a:xfrm>
            <a:off x="992572" y="4519689"/>
            <a:ext cx="4273414" cy="338554"/>
          </a:xfrm>
          <a:prstGeom prst="rect">
            <a:avLst/>
          </a:prstGeom>
          <a:noFill/>
        </p:spPr>
        <p:txBody>
          <a:bodyPr wrap="square" lIns="91440" tIns="45720" rIns="91440" bIns="45720" rtlCol="0" anchor="t">
            <a:spAutoFit/>
          </a:bodyPr>
          <a:lstStyle/>
          <a:p>
            <a:pPr algn="ctr"/>
            <a:r>
              <a:rPr lang="en-US" sz="1600" b="1" i="1" dirty="0">
                <a:solidFill>
                  <a:srgbClr val="023558"/>
                </a:solidFill>
              </a:rPr>
              <a:t>Team Details –  </a:t>
            </a:r>
            <a:r>
              <a:rPr lang="en-IN" sz="1600" b="1" i="1" dirty="0">
                <a:solidFill>
                  <a:srgbClr val="023558"/>
                </a:solidFill>
              </a:rPr>
              <a:t>NG_CP_Team_350</a:t>
            </a:r>
            <a:endParaRPr lang="en-US" sz="1600" b="1" i="1" dirty="0">
              <a:solidFill>
                <a:srgbClr val="023558"/>
              </a:solidFill>
            </a:endParaRPr>
          </a:p>
        </p:txBody>
      </p:sp>
      <p:sp>
        <p:nvSpPr>
          <p:cNvPr id="12" name="TextBox 11">
            <a:extLst>
              <a:ext uri="{FF2B5EF4-FFF2-40B4-BE49-F238E27FC236}">
                <a16:creationId xmlns:a16="http://schemas.microsoft.com/office/drawing/2014/main" xmlns="" id="{86310590-615E-A8EC-A0AB-F60F9F138367}"/>
              </a:ext>
            </a:extLst>
          </p:cNvPr>
          <p:cNvSpPr txBox="1"/>
          <p:nvPr/>
        </p:nvSpPr>
        <p:spPr>
          <a:xfrm>
            <a:off x="2118540" y="4919653"/>
            <a:ext cx="2244454" cy="738664"/>
          </a:xfrm>
          <a:prstGeom prst="rect">
            <a:avLst/>
          </a:prstGeom>
          <a:noFill/>
        </p:spPr>
        <p:txBody>
          <a:bodyPr wrap="square" lIns="91440" tIns="45720" rIns="91440" bIns="45720" rtlCol="0" anchor="t">
            <a:spAutoFit/>
          </a:bodyPr>
          <a:lstStyle/>
          <a:p>
            <a:r>
              <a:rPr lang="en-US" sz="1400" i="1" dirty="0">
                <a:solidFill>
                  <a:srgbClr val="023558"/>
                </a:solidFill>
              </a:rPr>
              <a:t>Name: </a:t>
            </a:r>
            <a:r>
              <a:rPr lang="en-US" sz="1400" i="1" dirty="0" err="1">
                <a:solidFill>
                  <a:srgbClr val="023558"/>
                </a:solidFill>
              </a:rPr>
              <a:t>Sudhanshu</a:t>
            </a:r>
            <a:r>
              <a:rPr lang="en-US" sz="1400" i="1" dirty="0">
                <a:solidFill>
                  <a:srgbClr val="023558"/>
                </a:solidFill>
              </a:rPr>
              <a:t> Gupta</a:t>
            </a:r>
          </a:p>
          <a:p>
            <a:r>
              <a:rPr lang="en-US" sz="1400" i="1" dirty="0">
                <a:solidFill>
                  <a:srgbClr val="023558"/>
                </a:solidFill>
              </a:rPr>
              <a:t>Name: </a:t>
            </a:r>
            <a:r>
              <a:rPr lang="en-US" sz="1400" i="1" dirty="0" err="1">
                <a:solidFill>
                  <a:srgbClr val="023558"/>
                </a:solidFill>
              </a:rPr>
              <a:t>Kumari</a:t>
            </a:r>
            <a:r>
              <a:rPr lang="en-US" sz="1400" i="1" dirty="0">
                <a:solidFill>
                  <a:srgbClr val="023558"/>
                </a:solidFill>
              </a:rPr>
              <a:t> </a:t>
            </a:r>
            <a:r>
              <a:rPr lang="en-US" sz="1400" i="1" dirty="0" err="1">
                <a:solidFill>
                  <a:srgbClr val="023558"/>
                </a:solidFill>
              </a:rPr>
              <a:t>Shobha</a:t>
            </a:r>
            <a:endParaRPr lang="en-US" sz="1400" i="1" dirty="0">
              <a:solidFill>
                <a:srgbClr val="023558"/>
              </a:solidFill>
            </a:endParaRPr>
          </a:p>
          <a:p>
            <a:r>
              <a:rPr lang="en-US" sz="1400" i="1" dirty="0">
                <a:solidFill>
                  <a:srgbClr val="023558"/>
                </a:solidFill>
              </a:rPr>
              <a:t>Name: Taniya Yadav</a:t>
            </a:r>
          </a:p>
        </p:txBody>
      </p:sp>
      <p:sp>
        <p:nvSpPr>
          <p:cNvPr id="13" name="TextBox 12">
            <a:extLst>
              <a:ext uri="{FF2B5EF4-FFF2-40B4-BE49-F238E27FC236}">
                <a16:creationId xmlns:a16="http://schemas.microsoft.com/office/drawing/2014/main" xmlns="" id="{F30F0B85-2D0B-8CE2-0C62-378937D4A485}"/>
              </a:ext>
            </a:extLst>
          </p:cNvPr>
          <p:cNvSpPr txBox="1"/>
          <p:nvPr/>
        </p:nvSpPr>
        <p:spPr>
          <a:xfrm>
            <a:off x="1617088" y="5898012"/>
            <a:ext cx="4037716" cy="307777"/>
          </a:xfrm>
          <a:prstGeom prst="rect">
            <a:avLst/>
          </a:prstGeom>
          <a:noFill/>
        </p:spPr>
        <p:txBody>
          <a:bodyPr wrap="square" lIns="91440" tIns="45720" rIns="91440" bIns="45720" rtlCol="0" anchor="t">
            <a:spAutoFit/>
          </a:bodyPr>
          <a:lstStyle/>
          <a:p>
            <a:pPr algn="ctr"/>
            <a:r>
              <a:rPr lang="en-US" sz="1400" i="1" dirty="0">
                <a:solidFill>
                  <a:srgbClr val="023558"/>
                </a:solidFill>
              </a:rPr>
              <a:t>College: Meerut Institute of Technology, Meerut</a:t>
            </a:r>
          </a:p>
        </p:txBody>
      </p:sp>
      <p:grpSp>
        <p:nvGrpSpPr>
          <p:cNvPr id="15" name="Group 14">
            <a:extLst>
              <a:ext uri="{FF2B5EF4-FFF2-40B4-BE49-F238E27FC236}">
                <a16:creationId xmlns:a16="http://schemas.microsoft.com/office/drawing/2014/main" xmlns="" id="{91686482-2ABD-404B-4ABA-CEB96E4AB9C1}"/>
              </a:ext>
            </a:extLst>
          </p:cNvPr>
          <p:cNvGrpSpPr/>
          <p:nvPr/>
        </p:nvGrpSpPr>
        <p:grpSpPr>
          <a:xfrm>
            <a:off x="995345" y="1645077"/>
            <a:ext cx="4588472" cy="742352"/>
            <a:chOff x="1283711" y="1438666"/>
            <a:chExt cx="4588472" cy="742352"/>
          </a:xfrm>
        </p:grpSpPr>
        <p:sp>
          <p:nvSpPr>
            <p:cNvPr id="14" name="Rectangle: Rounded Corners 13">
              <a:extLst>
                <a:ext uri="{FF2B5EF4-FFF2-40B4-BE49-F238E27FC236}">
                  <a16:creationId xmlns:a16="http://schemas.microsoft.com/office/drawing/2014/main" xmlns="" id="{FE615D82-5CB2-52DA-0B05-5FE8B54D042E}"/>
                </a:ext>
              </a:extLst>
            </p:cNvPr>
            <p:cNvSpPr/>
            <p:nvPr/>
          </p:nvSpPr>
          <p:spPr>
            <a:xfrm>
              <a:off x="1283711" y="1438666"/>
              <a:ext cx="4588472" cy="742352"/>
            </a:xfrm>
            <a:prstGeom prst="roundRect">
              <a:avLst/>
            </a:prstGeom>
            <a:solidFill>
              <a:srgbClr val="0349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
            </a:p>
          </p:txBody>
        </p:sp>
        <p:sp>
          <p:nvSpPr>
            <p:cNvPr id="9" name="TextBox 8">
              <a:extLst>
                <a:ext uri="{FF2B5EF4-FFF2-40B4-BE49-F238E27FC236}">
                  <a16:creationId xmlns:a16="http://schemas.microsoft.com/office/drawing/2014/main" xmlns="" id="{DBCEE186-AA2C-A9BA-A43A-D62A437771F7}"/>
                </a:ext>
              </a:extLst>
            </p:cNvPr>
            <p:cNvSpPr txBox="1"/>
            <p:nvPr/>
          </p:nvSpPr>
          <p:spPr>
            <a:xfrm>
              <a:off x="1441240" y="1609787"/>
              <a:ext cx="4273414" cy="400110"/>
            </a:xfrm>
            <a:prstGeom prst="rect">
              <a:avLst/>
            </a:prstGeom>
            <a:noFill/>
          </p:spPr>
          <p:txBody>
            <a:bodyPr wrap="square" lIns="91440" tIns="45720" rIns="91440" bIns="45720" rtlCol="0" anchor="t">
              <a:spAutoFit/>
            </a:bodyPr>
            <a:lstStyle/>
            <a:p>
              <a:pPr algn="ctr"/>
              <a:r>
                <a:rPr lang="en-US" sz="2000" b="1" dirty="0">
                  <a:solidFill>
                    <a:srgbClr val="FFE500"/>
                  </a:solidFill>
                </a:rPr>
                <a:t>Next Gen Employability Program</a:t>
              </a:r>
              <a:endParaRPr lang="en-US" dirty="0">
                <a:solidFill>
                  <a:srgbClr val="FFE500"/>
                </a:solidFil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xmlns="" id="{0E0CFA53-CCA4-D4E2-FCC5-6726C969662F}"/>
            </a:ext>
          </a:extLst>
        </p:cNvPr>
        <p:cNvGrpSpPr/>
        <p:nvPr/>
      </p:nvGrpSpPr>
      <p:grpSpPr>
        <a:xfrm>
          <a:off x="0" y="0"/>
          <a:ext cx="0" cy="0"/>
          <a:chOff x="0" y="0"/>
          <a:chExt cx="0" cy="0"/>
        </a:xfrm>
      </p:grpSpPr>
      <p:sp>
        <p:nvSpPr>
          <p:cNvPr id="61" name="Google Shape;61;g5fab984687_2_0">
            <a:extLst>
              <a:ext uri="{FF2B5EF4-FFF2-40B4-BE49-F238E27FC236}">
                <a16:creationId xmlns:a16="http://schemas.microsoft.com/office/drawing/2014/main" xmlns="" id="{6696FB24-3D2E-A463-EE53-519161154037}"/>
              </a:ext>
            </a:extLst>
          </p:cNvPr>
          <p:cNvSpPr txBox="1">
            <a:spLocks noGrp="1"/>
          </p:cNvSpPr>
          <p:nvPr>
            <p:ph type="title" idx="4294967295"/>
          </p:nvPr>
        </p:nvSpPr>
        <p:spPr>
          <a:xfrm>
            <a:off x="174709" y="865963"/>
            <a:ext cx="3914776" cy="429684"/>
          </a:xfrm>
          <a:prstGeom prst="rect">
            <a:avLst/>
          </a:prstGeom>
          <a:noFill/>
          <a:ln>
            <a:noFill/>
          </a:ln>
        </p:spPr>
        <p:txBody>
          <a:bodyPr spcFirstLastPara="1" wrap="square" lIns="121900" tIns="121900" rIns="121900" bIns="121900" anchor="t" anchorCtr="0">
            <a:noAutofit/>
          </a:bodyPr>
          <a:lstStyle/>
          <a:p>
            <a:pPr>
              <a:buSzPts val="2800"/>
            </a:pPr>
            <a:r>
              <a:rPr lang="en-GB" sz="2400" b="1" dirty="0">
                <a:solidFill>
                  <a:srgbClr val="213163"/>
                </a:solidFill>
              </a:rPr>
              <a:t>System Flowchart</a:t>
            </a:r>
            <a:br>
              <a:rPr lang="en-GB" sz="2400" b="1" dirty="0">
                <a:solidFill>
                  <a:srgbClr val="213163"/>
                </a:solidFill>
              </a:rPr>
            </a:br>
            <a:endParaRPr lang="en-IN" sz="2400" b="1" dirty="0">
              <a:solidFill>
                <a:srgbClr val="213163"/>
              </a:solidFill>
            </a:endParaRPr>
          </a:p>
        </p:txBody>
      </p:sp>
      <p:sp>
        <p:nvSpPr>
          <p:cNvPr id="2" name="Google Shape;62;g5fab984687_2_0">
            <a:extLst>
              <a:ext uri="{FF2B5EF4-FFF2-40B4-BE49-F238E27FC236}">
                <a16:creationId xmlns:a16="http://schemas.microsoft.com/office/drawing/2014/main" xmlns="" id="{07E1EAD1-F835-6956-77CD-17363121C17E}"/>
              </a:ext>
            </a:extLst>
          </p:cNvPr>
          <p:cNvSpPr txBox="1">
            <a:spLocks/>
          </p:cNvSpPr>
          <p:nvPr/>
        </p:nvSpPr>
        <p:spPr>
          <a:xfrm>
            <a:off x="174710" y="1295647"/>
            <a:ext cx="7096947" cy="497302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267"/>
              </a:spcBef>
              <a:buClr>
                <a:schemeClr val="tx1"/>
              </a:buClr>
            </a:pPr>
            <a:endParaRPr lang="en-US" sz="18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5052" y="1095104"/>
            <a:ext cx="4450080" cy="5392782"/>
          </a:xfrm>
          <a:prstGeom prst="rect">
            <a:avLst/>
          </a:prstGeom>
        </p:spPr>
      </p:pic>
    </p:spTree>
    <p:custDataLst>
      <p:tags r:id="rId1"/>
    </p:custDataLst>
    <p:extLst>
      <p:ext uri="{BB962C8B-B14F-4D97-AF65-F5344CB8AC3E}">
        <p14:creationId xmlns:p14="http://schemas.microsoft.com/office/powerpoint/2010/main" val="1874148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web page&#10;&#10;AI-generated content may be incorrect.">
            <a:extLst>
              <a:ext uri="{FF2B5EF4-FFF2-40B4-BE49-F238E27FC236}">
                <a16:creationId xmlns:a16="http://schemas.microsoft.com/office/drawing/2014/main" xmlns="" id="{D4AE2443-DEE1-D017-92FA-4E0E881F7E74}"/>
              </a:ext>
            </a:extLst>
          </p:cNvPr>
          <p:cNvPicPr>
            <a:picLocks noChangeAspect="1"/>
          </p:cNvPicPr>
          <p:nvPr/>
        </p:nvPicPr>
        <p:blipFill>
          <a:blip r:embed="rId2"/>
          <a:stretch>
            <a:fillRect/>
          </a:stretch>
        </p:blipFill>
        <p:spPr>
          <a:xfrm>
            <a:off x="500741" y="1030154"/>
            <a:ext cx="11201400" cy="5091604"/>
          </a:xfrm>
          <a:prstGeom prst="rect">
            <a:avLst/>
          </a:prstGeom>
        </p:spPr>
      </p:pic>
    </p:spTree>
    <p:extLst>
      <p:ext uri="{BB962C8B-B14F-4D97-AF65-F5344CB8AC3E}">
        <p14:creationId xmlns:p14="http://schemas.microsoft.com/office/powerpoint/2010/main" val="3407172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xmlns="" id="{0E0CFA53-CCA4-D4E2-FCC5-6726C969662F}"/>
            </a:ext>
          </a:extLst>
        </p:cNvPr>
        <p:cNvGrpSpPr/>
        <p:nvPr/>
      </p:nvGrpSpPr>
      <p:grpSpPr>
        <a:xfrm>
          <a:off x="0" y="0"/>
          <a:ext cx="0" cy="0"/>
          <a:chOff x="0" y="0"/>
          <a:chExt cx="0" cy="0"/>
        </a:xfrm>
      </p:grpSpPr>
      <p:sp>
        <p:nvSpPr>
          <p:cNvPr id="61" name="Google Shape;61;g5fab984687_2_0">
            <a:extLst>
              <a:ext uri="{FF2B5EF4-FFF2-40B4-BE49-F238E27FC236}">
                <a16:creationId xmlns:a16="http://schemas.microsoft.com/office/drawing/2014/main" xmlns="" id="{6696FB24-3D2E-A463-EE53-519161154037}"/>
              </a:ext>
            </a:extLst>
          </p:cNvPr>
          <p:cNvSpPr txBox="1">
            <a:spLocks noGrp="1"/>
          </p:cNvSpPr>
          <p:nvPr>
            <p:ph type="title" idx="4294967295"/>
          </p:nvPr>
        </p:nvSpPr>
        <p:spPr>
          <a:xfrm>
            <a:off x="174709" y="865963"/>
            <a:ext cx="4989474" cy="429684"/>
          </a:xfrm>
          <a:prstGeom prst="rect">
            <a:avLst/>
          </a:prstGeom>
          <a:noFill/>
          <a:ln>
            <a:noFill/>
          </a:ln>
        </p:spPr>
        <p:txBody>
          <a:bodyPr spcFirstLastPara="1" wrap="square" lIns="121900" tIns="121900" rIns="121900" bIns="121900" anchor="t" anchorCtr="0">
            <a:noAutofit/>
          </a:bodyPr>
          <a:lstStyle/>
          <a:p>
            <a:pPr>
              <a:buSzPts val="2800"/>
            </a:pPr>
            <a:r>
              <a:rPr lang="en-GB" sz="2400" b="1" dirty="0">
                <a:solidFill>
                  <a:srgbClr val="213163"/>
                </a:solidFill>
              </a:rPr>
              <a:t>Conclusion And Future Work</a:t>
            </a:r>
            <a:br>
              <a:rPr lang="en-GB" sz="2400" b="1" dirty="0">
                <a:solidFill>
                  <a:srgbClr val="213163"/>
                </a:solidFill>
              </a:rPr>
            </a:br>
            <a:endParaRPr lang="en-IN" sz="2400" b="1" dirty="0">
              <a:solidFill>
                <a:srgbClr val="213163"/>
              </a:solidFill>
            </a:endParaRPr>
          </a:p>
        </p:txBody>
      </p:sp>
      <p:sp>
        <p:nvSpPr>
          <p:cNvPr id="2" name="Google Shape;62;g5fab984687_2_0">
            <a:extLst>
              <a:ext uri="{FF2B5EF4-FFF2-40B4-BE49-F238E27FC236}">
                <a16:creationId xmlns:a16="http://schemas.microsoft.com/office/drawing/2014/main" xmlns="" id="{07E1EAD1-F835-6956-77CD-17363121C17E}"/>
              </a:ext>
            </a:extLst>
          </p:cNvPr>
          <p:cNvSpPr txBox="1">
            <a:spLocks/>
          </p:cNvSpPr>
          <p:nvPr/>
        </p:nvSpPr>
        <p:spPr>
          <a:xfrm>
            <a:off x="174710" y="1295647"/>
            <a:ext cx="11303188" cy="497302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spcBef>
                <a:spcPts val="400"/>
              </a:spcBef>
              <a:buClr>
                <a:srgbClr val="FF3300"/>
              </a:buClr>
              <a:buSzPct val="105000"/>
            </a:pPr>
            <a:r>
              <a:rPr lang="en-GB" sz="1800" dirty="0">
                <a:latin typeface="Arial" panose="020B0604020202020204" pitchFamily="34" charset="0"/>
                <a:cs typeface="Arial" panose="020B0604020202020204" pitchFamily="34" charset="0"/>
              </a:rPr>
              <a:t>Fields &amp; Finds provides a practical, scalable, and farmer-centric solution to reduce agricultural tool costs through shared access. By integrating verification, booking workflows, digital proof, and admin moderation, the platform ensures trust, transparency, and affordability.</a:t>
            </a:r>
          </a:p>
          <a:p>
            <a:pPr>
              <a:lnSpc>
                <a:spcPct val="150000"/>
              </a:lnSpc>
              <a:spcBef>
                <a:spcPts val="400"/>
              </a:spcBef>
              <a:buClr>
                <a:srgbClr val="FF3300"/>
              </a:buClr>
              <a:buSzPct val="105000"/>
            </a:pPr>
            <a:r>
              <a:rPr lang="en-GB" sz="1800" b="1" dirty="0"/>
              <a:t>Future Enhancements</a:t>
            </a:r>
          </a:p>
          <a:p>
            <a:pPr marL="285750" indent="-285750">
              <a:lnSpc>
                <a:spcPct val="150000"/>
              </a:lnSpc>
              <a:spcBef>
                <a:spcPts val="400"/>
              </a:spcBef>
              <a:buClr>
                <a:srgbClr val="FF3300"/>
              </a:buClr>
              <a:buSzPct val="105000"/>
              <a:buFont typeface="Wingdings" panose="05000000000000000000" pitchFamily="2" charset="2"/>
              <a:buChar char="ü"/>
            </a:pPr>
            <a:r>
              <a:rPr lang="en-GB" sz="1800" dirty="0"/>
              <a:t>Mobile application (Android)</a:t>
            </a:r>
          </a:p>
          <a:p>
            <a:pPr marL="285750" indent="-285750">
              <a:lnSpc>
                <a:spcPct val="150000"/>
              </a:lnSpc>
              <a:spcBef>
                <a:spcPts val="400"/>
              </a:spcBef>
              <a:buClr>
                <a:srgbClr val="FF3300"/>
              </a:buClr>
              <a:buSzPct val="105000"/>
              <a:buFont typeface="Wingdings" panose="05000000000000000000" pitchFamily="2" charset="2"/>
              <a:buChar char="ü"/>
            </a:pPr>
            <a:r>
              <a:rPr lang="en-GB" sz="1800" dirty="0"/>
              <a:t>GPS-based tool discovery</a:t>
            </a:r>
          </a:p>
          <a:p>
            <a:pPr marL="285750" indent="-285750">
              <a:lnSpc>
                <a:spcPct val="150000"/>
              </a:lnSpc>
              <a:spcBef>
                <a:spcPts val="400"/>
              </a:spcBef>
              <a:buClr>
                <a:srgbClr val="FF3300"/>
              </a:buClr>
              <a:buSzPct val="105000"/>
              <a:buFont typeface="Wingdings" panose="05000000000000000000" pitchFamily="2" charset="2"/>
              <a:buChar char="ü"/>
            </a:pPr>
            <a:r>
              <a:rPr lang="en-GB" sz="1800" dirty="0"/>
              <a:t>Online payments</a:t>
            </a:r>
          </a:p>
          <a:p>
            <a:pPr marL="285750" indent="-285750">
              <a:lnSpc>
                <a:spcPct val="150000"/>
              </a:lnSpc>
              <a:spcBef>
                <a:spcPts val="400"/>
              </a:spcBef>
              <a:buClr>
                <a:srgbClr val="FF3300"/>
              </a:buClr>
              <a:buSzPct val="105000"/>
              <a:buFont typeface="Wingdings" panose="05000000000000000000" pitchFamily="2" charset="2"/>
              <a:buChar char="ü"/>
            </a:pPr>
            <a:r>
              <a:rPr lang="en-GB" sz="1800" dirty="0"/>
              <a:t>Multilingual support</a:t>
            </a:r>
          </a:p>
        </p:txBody>
      </p:sp>
      <p:sp>
        <p:nvSpPr>
          <p:cNvPr id="5" name="TextBox 4"/>
          <p:cNvSpPr txBox="1"/>
          <p:nvPr/>
        </p:nvSpPr>
        <p:spPr>
          <a:xfrm>
            <a:off x="4859383" y="1375954"/>
            <a:ext cx="4798423" cy="1762021"/>
          </a:xfrm>
          <a:prstGeom prst="rect">
            <a:avLst/>
          </a:prstGeom>
          <a:noFill/>
        </p:spPr>
        <p:txBody>
          <a:bodyPr wrap="square" rtlCol="0">
            <a:spAutoFit/>
          </a:bodyPr>
          <a:lstStyle/>
          <a:p>
            <a:pPr>
              <a:spcBef>
                <a:spcPts val="267"/>
              </a:spcBef>
              <a:buClr>
                <a:srgbClr val="FF3300"/>
              </a:buClr>
              <a:buSzPct val="105000"/>
            </a:pPr>
            <a:endParaRPr lang="en-GB" sz="1600" dirty="0"/>
          </a:p>
          <a:p>
            <a:pPr marL="285750" indent="-285750">
              <a:spcBef>
                <a:spcPts val="267"/>
              </a:spcBef>
              <a:buClr>
                <a:srgbClr val="FF3300"/>
              </a:buClr>
              <a:buSzPct val="105000"/>
              <a:buFont typeface="Wingdings" panose="05000000000000000000" pitchFamily="2" charset="2"/>
              <a:buChar char="ü"/>
            </a:pPr>
            <a:endParaRPr lang="en-GB" sz="1600" dirty="0"/>
          </a:p>
          <a:p>
            <a:pPr>
              <a:spcBef>
                <a:spcPts val="267"/>
              </a:spcBef>
              <a:buClr>
                <a:srgbClr val="FF3300"/>
              </a:buClr>
              <a:buSzPct val="105000"/>
            </a:pPr>
            <a:endParaRPr lang="en-GB" sz="1600" dirty="0"/>
          </a:p>
          <a:p>
            <a:pPr>
              <a:spcBef>
                <a:spcPts val="267"/>
              </a:spcBef>
              <a:buClr>
                <a:srgbClr val="FF3300"/>
              </a:buClr>
              <a:buSzPct val="105000"/>
            </a:pPr>
            <a:endParaRPr lang="en-GB" sz="1600" dirty="0"/>
          </a:p>
          <a:p>
            <a:pPr>
              <a:spcBef>
                <a:spcPts val="267"/>
              </a:spcBef>
              <a:buClr>
                <a:srgbClr val="FF3300"/>
              </a:buClr>
              <a:buSzPct val="105000"/>
            </a:pPr>
            <a:endParaRPr lang="en-GB" sz="1600" dirty="0"/>
          </a:p>
          <a:p>
            <a:pPr marL="285750" indent="-285750">
              <a:spcBef>
                <a:spcPts val="267"/>
              </a:spcBef>
              <a:buClr>
                <a:srgbClr val="FF3300"/>
              </a:buClr>
              <a:buSzPct val="105000"/>
              <a:buFont typeface="Wingdings" panose="05000000000000000000" pitchFamily="2" charset="2"/>
              <a:buChar char="ü"/>
            </a:pPr>
            <a:endParaRPr lang="en-GB" sz="1600" dirty="0"/>
          </a:p>
        </p:txBody>
      </p:sp>
    </p:spTree>
    <p:custDataLst>
      <p:tags r:id="rId1"/>
    </p:custDataLst>
    <p:extLst>
      <p:ext uri="{BB962C8B-B14F-4D97-AF65-F5344CB8AC3E}">
        <p14:creationId xmlns:p14="http://schemas.microsoft.com/office/powerpoint/2010/main" val="13867668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xmlns="" id="{0E0CFA53-CCA4-D4E2-FCC5-6726C969662F}"/>
            </a:ext>
          </a:extLst>
        </p:cNvPr>
        <p:cNvGrpSpPr/>
        <p:nvPr/>
      </p:nvGrpSpPr>
      <p:grpSpPr>
        <a:xfrm>
          <a:off x="0" y="0"/>
          <a:ext cx="0" cy="0"/>
          <a:chOff x="0" y="0"/>
          <a:chExt cx="0" cy="0"/>
        </a:xfrm>
      </p:grpSpPr>
      <p:sp>
        <p:nvSpPr>
          <p:cNvPr id="61" name="Google Shape;61;g5fab984687_2_0">
            <a:extLst>
              <a:ext uri="{FF2B5EF4-FFF2-40B4-BE49-F238E27FC236}">
                <a16:creationId xmlns:a16="http://schemas.microsoft.com/office/drawing/2014/main" xmlns="" id="{6696FB24-3D2E-A463-EE53-519161154037}"/>
              </a:ext>
            </a:extLst>
          </p:cNvPr>
          <p:cNvSpPr txBox="1">
            <a:spLocks noGrp="1"/>
          </p:cNvSpPr>
          <p:nvPr>
            <p:ph type="title" idx="4294967295"/>
          </p:nvPr>
        </p:nvSpPr>
        <p:spPr>
          <a:xfrm>
            <a:off x="174709" y="865963"/>
            <a:ext cx="3914776" cy="429684"/>
          </a:xfrm>
          <a:prstGeom prst="rect">
            <a:avLst/>
          </a:prstGeom>
          <a:noFill/>
          <a:ln>
            <a:noFill/>
          </a:ln>
        </p:spPr>
        <p:txBody>
          <a:bodyPr spcFirstLastPara="1" wrap="square" lIns="121900" tIns="121900" rIns="121900" bIns="121900" anchor="t" anchorCtr="0">
            <a:noAutofit/>
          </a:bodyPr>
          <a:lstStyle/>
          <a:p>
            <a:pPr>
              <a:buSzPts val="2800"/>
            </a:pPr>
            <a:r>
              <a:rPr lang="en-US" sz="2400" b="1" dirty="0">
                <a:solidFill>
                  <a:srgbClr val="213163"/>
                </a:solidFill>
              </a:rPr>
              <a:t>R</a:t>
            </a:r>
            <a:r>
              <a:rPr lang="en-IN" sz="2400" b="1" dirty="0" err="1">
                <a:solidFill>
                  <a:srgbClr val="213163"/>
                </a:solidFill>
              </a:rPr>
              <a:t>eferences</a:t>
            </a:r>
            <a:endParaRPr lang="en-IN" sz="2400" b="1" dirty="0">
              <a:solidFill>
                <a:srgbClr val="213163"/>
              </a:solidFill>
            </a:endParaRPr>
          </a:p>
        </p:txBody>
      </p:sp>
      <p:sp>
        <p:nvSpPr>
          <p:cNvPr id="2" name="Google Shape;62;g5fab984687_2_0">
            <a:extLst>
              <a:ext uri="{FF2B5EF4-FFF2-40B4-BE49-F238E27FC236}">
                <a16:creationId xmlns:a16="http://schemas.microsoft.com/office/drawing/2014/main" xmlns="" id="{07E1EAD1-F835-6956-77CD-17363121C17E}"/>
              </a:ext>
            </a:extLst>
          </p:cNvPr>
          <p:cNvSpPr txBox="1">
            <a:spLocks/>
          </p:cNvSpPr>
          <p:nvPr/>
        </p:nvSpPr>
        <p:spPr>
          <a:xfrm>
            <a:off x="178338" y="898082"/>
            <a:ext cx="8898173" cy="505333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spcBef>
                <a:spcPts val="400"/>
              </a:spcBef>
              <a:buClr>
                <a:srgbClr val="FF3300"/>
              </a:buClr>
              <a:buSzPct val="105000"/>
            </a:pPr>
            <a:endParaRPr lang="en-GB" sz="1800" dirty="0"/>
          </a:p>
          <a:p>
            <a:pPr marL="285750" indent="-285750">
              <a:lnSpc>
                <a:spcPct val="150000"/>
              </a:lnSpc>
              <a:spcBef>
                <a:spcPts val="400"/>
              </a:spcBef>
              <a:buClr>
                <a:srgbClr val="FF3300"/>
              </a:buClr>
              <a:buSzPct val="105000"/>
              <a:buFont typeface="Wingdings" panose="05000000000000000000" pitchFamily="2" charset="2"/>
              <a:buChar char="ü"/>
            </a:pPr>
            <a:r>
              <a:rPr lang="en-GB" sz="1800" dirty="0"/>
              <a:t>Python – </a:t>
            </a:r>
            <a:r>
              <a:rPr lang="en-GB" sz="1800" dirty="0">
                <a:solidFill>
                  <a:srgbClr val="0070C0"/>
                </a:solidFill>
                <a:hlinkClick r:id="rId4">
                  <a:extLst>
                    <a:ext uri="{A12FA001-AC4F-418D-AE19-62706E023703}">
                      <ahyp:hlinkClr xmlns:ahyp="http://schemas.microsoft.com/office/drawing/2018/hyperlinkcolor" xmlns="" val="tx"/>
                    </a:ext>
                  </a:extLst>
                </a:hlinkClick>
              </a:rPr>
              <a:t>https://www.python.org</a:t>
            </a:r>
            <a:endParaRPr lang="en-GB" sz="1800">
              <a:solidFill>
                <a:srgbClr val="0070C0"/>
              </a:solidFill>
            </a:endParaRPr>
          </a:p>
          <a:p>
            <a:pPr marL="285750" indent="-285750">
              <a:lnSpc>
                <a:spcPct val="150000"/>
              </a:lnSpc>
              <a:spcBef>
                <a:spcPts val="400"/>
              </a:spcBef>
              <a:buClr>
                <a:srgbClr val="FF3300"/>
              </a:buClr>
              <a:buSzPct val="105000"/>
              <a:buFont typeface="Wingdings" panose="05000000000000000000" pitchFamily="2" charset="2"/>
              <a:buChar char="ü"/>
            </a:pPr>
            <a:r>
              <a:rPr lang="en-GB" sz="1800" dirty="0"/>
              <a:t>Django – </a:t>
            </a:r>
            <a:r>
              <a:rPr lang="en-GB" sz="1800" dirty="0">
                <a:solidFill>
                  <a:srgbClr val="0070C0"/>
                </a:solidFill>
                <a:hlinkClick r:id="rId5">
                  <a:extLst>
                    <a:ext uri="{A12FA001-AC4F-418D-AE19-62706E023703}">
                      <ahyp:hlinkClr xmlns:ahyp="http://schemas.microsoft.com/office/drawing/2018/hyperlinkcolor" xmlns="" val="tx"/>
                    </a:ext>
                  </a:extLst>
                </a:hlinkClick>
              </a:rPr>
              <a:t>https://www.djangoproject.com</a:t>
            </a:r>
            <a:endParaRPr lang="en-GB" sz="1800">
              <a:solidFill>
                <a:srgbClr val="0070C0"/>
              </a:solidFill>
            </a:endParaRPr>
          </a:p>
          <a:p>
            <a:pPr marL="285750" indent="-285750">
              <a:lnSpc>
                <a:spcPct val="150000"/>
              </a:lnSpc>
              <a:spcBef>
                <a:spcPts val="400"/>
              </a:spcBef>
              <a:buClr>
                <a:srgbClr val="FF3300"/>
              </a:buClr>
              <a:buSzPct val="105000"/>
              <a:buFont typeface="Wingdings" panose="05000000000000000000" pitchFamily="2" charset="2"/>
              <a:buChar char="ü"/>
            </a:pPr>
            <a:r>
              <a:rPr lang="en-GB" sz="1800" dirty="0"/>
              <a:t>SQLite – </a:t>
            </a:r>
            <a:r>
              <a:rPr lang="en-GB" sz="1800" dirty="0">
                <a:solidFill>
                  <a:srgbClr val="0070C0"/>
                </a:solidFill>
                <a:hlinkClick r:id="rId6">
                  <a:extLst>
                    <a:ext uri="{A12FA001-AC4F-418D-AE19-62706E023703}">
                      <ahyp:hlinkClr xmlns:ahyp="http://schemas.microsoft.com/office/drawing/2018/hyperlinkcolor" xmlns="" val="tx"/>
                    </a:ext>
                  </a:extLst>
                </a:hlinkClick>
              </a:rPr>
              <a:t>https://www.sqlite.org</a:t>
            </a:r>
            <a:endParaRPr lang="en-GB" sz="1800">
              <a:solidFill>
                <a:srgbClr val="0070C0"/>
              </a:solidFill>
            </a:endParaRPr>
          </a:p>
          <a:p>
            <a:pPr marL="285750" indent="-285750">
              <a:lnSpc>
                <a:spcPct val="150000"/>
              </a:lnSpc>
              <a:spcBef>
                <a:spcPts val="400"/>
              </a:spcBef>
              <a:buClr>
                <a:srgbClr val="FF3300"/>
              </a:buClr>
              <a:buSzPct val="105000"/>
              <a:buFont typeface="Wingdings" panose="05000000000000000000" pitchFamily="2" charset="2"/>
              <a:buChar char="ü"/>
            </a:pPr>
            <a:r>
              <a:rPr lang="en-GB" sz="1800" dirty="0"/>
              <a:t>Bootstrap –</a:t>
            </a:r>
            <a:r>
              <a:rPr lang="en-GB" sz="1800" dirty="0">
                <a:solidFill>
                  <a:srgbClr val="0070C0"/>
                </a:solidFill>
              </a:rPr>
              <a:t> </a:t>
            </a:r>
            <a:r>
              <a:rPr lang="en-GB" sz="1800" dirty="0">
                <a:solidFill>
                  <a:srgbClr val="0070C0"/>
                </a:solidFill>
                <a:hlinkClick r:id="rId7">
                  <a:extLst>
                    <a:ext uri="{A12FA001-AC4F-418D-AE19-62706E023703}">
                      <ahyp:hlinkClr xmlns:ahyp="http://schemas.microsoft.com/office/drawing/2018/hyperlinkcolor" xmlns="" val="tx"/>
                    </a:ext>
                  </a:extLst>
                </a:hlinkClick>
              </a:rPr>
              <a:t>https://getbootstrap.com</a:t>
            </a:r>
            <a:endParaRPr lang="en-GB" sz="1800" dirty="0">
              <a:solidFill>
                <a:srgbClr val="0070C0"/>
              </a:solidFill>
            </a:endParaRPr>
          </a:p>
          <a:p>
            <a:pPr marL="285750" indent="-285750">
              <a:lnSpc>
                <a:spcPct val="150000"/>
              </a:lnSpc>
              <a:spcBef>
                <a:spcPts val="400"/>
              </a:spcBef>
              <a:buClr>
                <a:srgbClr val="FF3300"/>
              </a:buClr>
              <a:buSzPct val="105000"/>
              <a:buFont typeface="Wingdings" panose="05000000000000000000" pitchFamily="2" charset="2"/>
              <a:buChar char="ü"/>
            </a:pPr>
            <a:r>
              <a:rPr lang="en-GB" sz="1800" dirty="0"/>
              <a:t>HTML, CSS, JavaScript – </a:t>
            </a:r>
            <a:r>
              <a:rPr lang="en-GB" sz="1800" dirty="0">
                <a:solidFill>
                  <a:srgbClr val="0070C0"/>
                </a:solidFill>
                <a:hlinkClick r:id="rId8">
                  <a:extLst>
                    <a:ext uri="{A12FA001-AC4F-418D-AE19-62706E023703}">
                      <ahyp:hlinkClr xmlns:ahyp="http://schemas.microsoft.com/office/drawing/2018/hyperlinkcolor" xmlns="" val="tx"/>
                    </a:ext>
                  </a:extLst>
                </a:hlinkClick>
              </a:rPr>
              <a:t>https://developer.mozilla.org</a:t>
            </a:r>
            <a:endParaRPr lang="en-GB" sz="1800">
              <a:solidFill>
                <a:srgbClr val="0070C0"/>
              </a:solidFill>
            </a:endParaRPr>
          </a:p>
          <a:p>
            <a:pPr>
              <a:lnSpc>
                <a:spcPct val="150000"/>
              </a:lnSpc>
              <a:spcBef>
                <a:spcPts val="400"/>
              </a:spcBef>
            </a:pPr>
            <a:endParaRPr lang="en-GB" sz="1800" dirty="0"/>
          </a:p>
        </p:txBody>
      </p:sp>
    </p:spTree>
    <p:custDataLst>
      <p:tags r:id="rId1"/>
    </p:custDataLst>
    <p:extLst>
      <p:ext uri="{BB962C8B-B14F-4D97-AF65-F5344CB8AC3E}">
        <p14:creationId xmlns:p14="http://schemas.microsoft.com/office/powerpoint/2010/main" val="986072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303A782A-5355-03DB-CA26-A3A3D607DA31}"/>
              </a:ext>
            </a:extLst>
          </p:cNvPr>
          <p:cNvGrpSpPr/>
          <p:nvPr/>
        </p:nvGrpSpPr>
        <p:grpSpPr>
          <a:xfrm>
            <a:off x="1894840" y="1516840"/>
            <a:ext cx="8402320" cy="4033672"/>
            <a:chOff x="2159836" y="1516840"/>
            <a:chExt cx="8402320" cy="4033672"/>
          </a:xfrm>
        </p:grpSpPr>
        <p:grpSp>
          <p:nvGrpSpPr>
            <p:cNvPr id="5" name="Group 4">
              <a:extLst>
                <a:ext uri="{FF2B5EF4-FFF2-40B4-BE49-F238E27FC236}">
                  <a16:creationId xmlns:a16="http://schemas.microsoft.com/office/drawing/2014/main" xmlns="" id="{1C7C8318-501A-300C-1586-3487E06F1253}"/>
                </a:ext>
              </a:extLst>
            </p:cNvPr>
            <p:cNvGrpSpPr/>
            <p:nvPr/>
          </p:nvGrpSpPr>
          <p:grpSpPr>
            <a:xfrm>
              <a:off x="2159836" y="1608432"/>
              <a:ext cx="8402320" cy="3942080"/>
              <a:chOff x="2159836" y="1457960"/>
              <a:chExt cx="8402320" cy="3942080"/>
            </a:xfrm>
          </p:grpSpPr>
          <p:sp>
            <p:nvSpPr>
              <p:cNvPr id="3" name="Rectangle: Rounded Corners 2">
                <a:extLst>
                  <a:ext uri="{FF2B5EF4-FFF2-40B4-BE49-F238E27FC236}">
                    <a16:creationId xmlns:a16="http://schemas.microsoft.com/office/drawing/2014/main" xmlns="" id="{E88D108B-EC8D-6B85-5F57-F9D19D5681C4}"/>
                  </a:ext>
                </a:extLst>
              </p:cNvPr>
              <p:cNvSpPr/>
              <p:nvPr/>
            </p:nvSpPr>
            <p:spPr>
              <a:xfrm>
                <a:off x="2159836" y="1457960"/>
                <a:ext cx="8402320" cy="3942080"/>
              </a:xfrm>
              <a:prstGeom prst="roundRect">
                <a:avLst>
                  <a:gd name="adj" fmla="val 10997"/>
                </a:avLst>
              </a:prstGeom>
              <a:solidFill>
                <a:srgbClr val="0349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xmlns="" id="{4797845F-F959-88CB-A4ED-3AA0360C1A9D}"/>
                  </a:ext>
                </a:extLst>
              </p:cNvPr>
              <p:cNvSpPr txBox="1"/>
              <p:nvPr/>
            </p:nvSpPr>
            <p:spPr>
              <a:xfrm>
                <a:off x="2159836" y="4391210"/>
                <a:ext cx="8402320" cy="830997"/>
              </a:xfrm>
              <a:prstGeom prst="rect">
                <a:avLst/>
              </a:prstGeom>
              <a:noFill/>
            </p:spPr>
            <p:txBody>
              <a:bodyPr wrap="square" rtlCol="0">
                <a:spAutoFit/>
              </a:bodyPr>
              <a:lstStyle/>
              <a:p>
                <a:pPr algn="ctr"/>
                <a:r>
                  <a:rPr lang="en-US" sz="2400" dirty="0">
                    <a:solidFill>
                      <a:srgbClr val="FFE500"/>
                    </a:solidFill>
                  </a:rPr>
                  <a:t>The content is curated from online/offline resources and used for educational purpose only.</a:t>
                </a:r>
              </a:p>
            </p:txBody>
          </p:sp>
        </p:grpSp>
        <p:pic>
          <p:nvPicPr>
            <p:cNvPr id="8" name="Picture 7" descr="A blue sign with black background&#10;&#10;AI-generated content may be incorrect.">
              <a:extLst>
                <a:ext uri="{FF2B5EF4-FFF2-40B4-BE49-F238E27FC236}">
                  <a16:creationId xmlns:a16="http://schemas.microsoft.com/office/drawing/2014/main" xmlns="" id="{43BB6327-B30A-E013-C8DA-976B9EC35411}"/>
                </a:ext>
              </a:extLst>
            </p:cNvPr>
            <p:cNvPicPr>
              <a:picLocks noChangeAspect="1"/>
            </p:cNvPicPr>
            <p:nvPr/>
          </p:nvPicPr>
          <p:blipFill>
            <a:blip r:embed="rId4"/>
            <a:srcRect l="9324" t="20721" r="6756" b="23454"/>
            <a:stretch>
              <a:fillRect/>
            </a:stretch>
          </p:blipFill>
          <p:spPr>
            <a:xfrm>
              <a:off x="2487153" y="1516840"/>
              <a:ext cx="7747686" cy="2899149"/>
            </a:xfrm>
            <a:prstGeom prst="rect">
              <a:avLst/>
            </a:prstGeom>
          </p:spPr>
        </p:pic>
      </p:grpSp>
    </p:spTree>
    <p:custDataLst>
      <p:tags r:id="rId1"/>
    </p:custDataLst>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yellow line with a black background&#10;&#10;AI-generated content may be incorrect.">
            <a:extLst>
              <a:ext uri="{FF2B5EF4-FFF2-40B4-BE49-F238E27FC236}">
                <a16:creationId xmlns:a16="http://schemas.microsoft.com/office/drawing/2014/main" xmlns="" id="{F314EBF8-9802-CF1D-801E-63C18C220613}"/>
              </a:ext>
            </a:extLst>
          </p:cNvPr>
          <p:cNvPicPr>
            <a:picLocks noChangeAspect="1"/>
          </p:cNvPicPr>
          <p:nvPr/>
        </p:nvPicPr>
        <p:blipFill>
          <a:blip r:embed="rId4"/>
          <a:srcRect l="9820" t="30090" r="9640" b="30270"/>
          <a:stretch>
            <a:fillRect/>
          </a:stretch>
        </p:blipFill>
        <p:spPr>
          <a:xfrm>
            <a:off x="802675" y="1603289"/>
            <a:ext cx="10586649" cy="3907824"/>
          </a:xfrm>
          <a:prstGeom prst="rect">
            <a:avLst/>
          </a:prstGeom>
        </p:spPr>
      </p:pic>
      <p:sp>
        <p:nvSpPr>
          <p:cNvPr id="10" name="TextBox 9">
            <a:extLst>
              <a:ext uri="{FF2B5EF4-FFF2-40B4-BE49-F238E27FC236}">
                <a16:creationId xmlns:a16="http://schemas.microsoft.com/office/drawing/2014/main" xmlns="" id="{FAFEE84B-060E-0646-61C1-61E6884BACC3}"/>
              </a:ext>
            </a:extLst>
          </p:cNvPr>
          <p:cNvSpPr txBox="1"/>
          <p:nvPr/>
        </p:nvSpPr>
        <p:spPr>
          <a:xfrm>
            <a:off x="3167861" y="3251436"/>
            <a:ext cx="6918959" cy="861774"/>
          </a:xfrm>
          <a:prstGeom prst="rect">
            <a:avLst/>
          </a:prstGeom>
          <a:noFill/>
        </p:spPr>
        <p:txBody>
          <a:bodyPr wrap="square" rtlCol="0">
            <a:spAutoFit/>
          </a:bodyPr>
          <a:lstStyle/>
          <a:p>
            <a:pPr algn="ctr"/>
            <a:r>
              <a:rPr lang="en-US" sz="2500" b="1" dirty="0">
                <a:solidFill>
                  <a:srgbClr val="D5E3FF"/>
                </a:solidFill>
              </a:rPr>
              <a:t>Fields &amp; Finds - </a:t>
            </a:r>
            <a:r>
              <a:rPr lang="en-IN" sz="2500" b="1" dirty="0">
                <a:solidFill>
                  <a:srgbClr val="D5E3FF"/>
                </a:solidFill>
              </a:rPr>
              <a:t>Agricultural Tools Rental System</a:t>
            </a:r>
            <a:endParaRPr lang="en-US" sz="2500" b="1" dirty="0">
              <a:solidFill>
                <a:srgbClr val="D5E3FF"/>
              </a:solidFill>
            </a:endParaRPr>
          </a:p>
        </p:txBody>
      </p:sp>
      <p:sp>
        <p:nvSpPr>
          <p:cNvPr id="13" name="TextBox 12">
            <a:extLst>
              <a:ext uri="{FF2B5EF4-FFF2-40B4-BE49-F238E27FC236}">
                <a16:creationId xmlns:a16="http://schemas.microsoft.com/office/drawing/2014/main" xmlns="" id="{AD7940F8-47B2-3605-4FFD-62224135AD9A}"/>
              </a:ext>
            </a:extLst>
          </p:cNvPr>
          <p:cNvSpPr txBox="1"/>
          <p:nvPr/>
        </p:nvSpPr>
        <p:spPr>
          <a:xfrm>
            <a:off x="5495063" y="2882104"/>
            <a:ext cx="2264554" cy="369332"/>
          </a:xfrm>
          <a:prstGeom prst="rect">
            <a:avLst/>
          </a:prstGeom>
          <a:noFill/>
        </p:spPr>
        <p:txBody>
          <a:bodyPr wrap="square" rtlCol="0">
            <a:spAutoFit/>
          </a:bodyPr>
          <a:lstStyle/>
          <a:p>
            <a:pPr algn="ctr"/>
            <a:r>
              <a:rPr lang="en-US" sz="1800" b="1" dirty="0">
                <a:solidFill>
                  <a:srgbClr val="D5E3FF"/>
                </a:solidFill>
              </a:rPr>
              <a:t>Project Title</a:t>
            </a:r>
          </a:p>
        </p:txBody>
      </p:sp>
    </p:spTree>
    <p:custDataLst>
      <p:tags r:id="rId1"/>
    </p:custDataLst>
    <p:extLst>
      <p:ext uri="{BB962C8B-B14F-4D97-AF65-F5344CB8AC3E}">
        <p14:creationId xmlns:p14="http://schemas.microsoft.com/office/powerpoint/2010/main" val="3781132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74709" y="865963"/>
            <a:ext cx="3914776" cy="429684"/>
          </a:xfrm>
          <a:prstGeom prst="rect">
            <a:avLst/>
          </a:prstGeom>
          <a:noFill/>
          <a:ln>
            <a:noFill/>
          </a:ln>
        </p:spPr>
        <p:txBody>
          <a:bodyPr spcFirstLastPara="1" wrap="square" lIns="121900" tIns="121900" rIns="121900" bIns="121900" anchor="t" anchorCtr="0">
            <a:noAutofit/>
          </a:bodyPr>
          <a:lstStyle/>
          <a:p>
            <a:pPr>
              <a:buSzPts val="2800"/>
            </a:pPr>
            <a:r>
              <a:rPr lang="en-IN" sz="2400" b="1" dirty="0">
                <a:solidFill>
                  <a:srgbClr val="213163"/>
                </a:solidFill>
              </a:rPr>
              <a:t>Table of Contents</a:t>
            </a:r>
          </a:p>
        </p:txBody>
      </p:sp>
      <p:sp>
        <p:nvSpPr>
          <p:cNvPr id="2" name="Google Shape;62;g5fab984687_2_0">
            <a:extLst>
              <a:ext uri="{FF2B5EF4-FFF2-40B4-BE49-F238E27FC236}">
                <a16:creationId xmlns:a16="http://schemas.microsoft.com/office/drawing/2014/main" xmlns="" id="{07E1EAD1-F835-6956-77CD-17363121C17E}"/>
              </a:ext>
            </a:extLst>
          </p:cNvPr>
          <p:cNvSpPr txBox="1">
            <a:spLocks/>
          </p:cNvSpPr>
          <p:nvPr/>
        </p:nvSpPr>
        <p:spPr>
          <a:xfrm>
            <a:off x="174709" y="1295647"/>
            <a:ext cx="5754564" cy="304255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31140" lvl="0" indent="-231140">
              <a:spcBef>
                <a:spcPts val="800"/>
              </a:spcBef>
              <a:buClr>
                <a:srgbClr val="213163"/>
              </a:buClr>
              <a:buSzPts val="1800"/>
              <a:buFont typeface="Arial"/>
              <a:buChar char="•"/>
            </a:pPr>
            <a:r>
              <a:rPr lang="en-GB" sz="1800" dirty="0"/>
              <a:t>Introduction</a:t>
            </a:r>
            <a:endParaRPr lang="en-US"/>
          </a:p>
          <a:p>
            <a:pPr marL="231140" lvl="0" indent="-231140">
              <a:spcBef>
                <a:spcPts val="800"/>
              </a:spcBef>
              <a:buClr>
                <a:srgbClr val="213163"/>
              </a:buClr>
              <a:buSzPts val="1800"/>
              <a:buFont typeface="Arial"/>
              <a:buChar char="•"/>
            </a:pPr>
            <a:r>
              <a:rPr lang="en-GB" sz="1800" dirty="0"/>
              <a:t>Problem Statement</a:t>
            </a:r>
          </a:p>
          <a:p>
            <a:pPr marL="231140" lvl="0" indent="-231140">
              <a:spcBef>
                <a:spcPts val="800"/>
              </a:spcBef>
              <a:buClr>
                <a:srgbClr val="213163"/>
              </a:buClr>
              <a:buSzPts val="1800"/>
              <a:buFont typeface="Arial"/>
              <a:buChar char="•"/>
            </a:pPr>
            <a:r>
              <a:rPr lang="en-GB" sz="1800" dirty="0"/>
              <a:t>Proposed Solution</a:t>
            </a:r>
          </a:p>
          <a:p>
            <a:pPr marL="231140" lvl="0" indent="-231140">
              <a:spcBef>
                <a:spcPts val="800"/>
              </a:spcBef>
              <a:buClr>
                <a:srgbClr val="213163"/>
              </a:buClr>
              <a:buSzPts val="1800"/>
              <a:buFont typeface="Arial"/>
              <a:buChar char="•"/>
            </a:pPr>
            <a:r>
              <a:rPr lang="en-GB" sz="1800" dirty="0"/>
              <a:t>Key features</a:t>
            </a:r>
          </a:p>
          <a:p>
            <a:pPr marL="231140" lvl="0" indent="-231140">
              <a:spcBef>
                <a:spcPts val="800"/>
              </a:spcBef>
              <a:buClr>
                <a:srgbClr val="213163"/>
              </a:buClr>
              <a:buSzPts val="1800"/>
              <a:buFont typeface="Arial"/>
              <a:buChar char="•"/>
            </a:pPr>
            <a:r>
              <a:rPr lang="en-GB" sz="1800" dirty="0"/>
              <a:t>Technology stack </a:t>
            </a:r>
          </a:p>
          <a:p>
            <a:pPr marL="231140" lvl="0" indent="-231140">
              <a:spcBef>
                <a:spcPts val="800"/>
              </a:spcBef>
              <a:buClr>
                <a:srgbClr val="213163"/>
              </a:buClr>
              <a:buSzPts val="1800"/>
              <a:buFont typeface="Arial"/>
              <a:buChar char="•"/>
            </a:pPr>
            <a:r>
              <a:rPr lang="en-GB" sz="1800" dirty="0"/>
              <a:t>System flowchart</a:t>
            </a:r>
          </a:p>
          <a:p>
            <a:pPr marL="231140" indent="-231140">
              <a:spcBef>
                <a:spcPts val="800"/>
              </a:spcBef>
              <a:buClr>
                <a:srgbClr val="213163"/>
              </a:buClr>
              <a:buSzPts val="1800"/>
              <a:buFont typeface="Arial"/>
              <a:buChar char="•"/>
            </a:pPr>
            <a:r>
              <a:rPr lang="en-GB" sz="1800" dirty="0"/>
              <a:t>Core Modules  </a:t>
            </a:r>
          </a:p>
          <a:p>
            <a:pPr marL="231140" lvl="0" indent="-231140">
              <a:spcBef>
                <a:spcPts val="800"/>
              </a:spcBef>
              <a:buClr>
                <a:srgbClr val="213163"/>
              </a:buClr>
              <a:buSzPts val="1800"/>
              <a:buFont typeface="Arial"/>
              <a:buChar char="•"/>
            </a:pPr>
            <a:r>
              <a:rPr lang="en-GB" sz="1800" dirty="0"/>
              <a:t>Conclusion and Future work</a:t>
            </a:r>
          </a:p>
          <a:p>
            <a:pPr marL="231140" lvl="0" indent="-231140">
              <a:spcBef>
                <a:spcPts val="800"/>
              </a:spcBef>
              <a:buClr>
                <a:srgbClr val="213163"/>
              </a:buClr>
              <a:buSzPts val="1800"/>
              <a:buFont typeface="Arial"/>
              <a:buChar char="•"/>
            </a:pPr>
            <a:r>
              <a:rPr lang="en-GB" sz="1800" dirty="0"/>
              <a:t>References</a:t>
            </a:r>
          </a:p>
        </p:txBody>
      </p:sp>
      <p:pic>
        <p:nvPicPr>
          <p:cNvPr id="3" name="Picture 2" descr="A light bulb with a black background&#10;&#10;Description automatically generated">
            <a:extLst>
              <a:ext uri="{FF2B5EF4-FFF2-40B4-BE49-F238E27FC236}">
                <a16:creationId xmlns:a16="http://schemas.microsoft.com/office/drawing/2014/main" xmlns="" id="{C3BD9B49-6271-C92D-48CE-5039440C29E5}"/>
              </a:ext>
            </a:extLst>
          </p:cNvPr>
          <p:cNvPicPr>
            <a:picLocks noChangeAspect="1"/>
          </p:cNvPicPr>
          <p:nvPr/>
        </p:nvPicPr>
        <p:blipFill rotWithShape="1">
          <a:blip r:embed="rId4"/>
          <a:srcRect l="7117" t="5427" r="7295" b="7474"/>
          <a:stretch/>
        </p:blipFill>
        <p:spPr>
          <a:xfrm>
            <a:off x="7112000" y="1092200"/>
            <a:ext cx="4551680" cy="4632115"/>
          </a:xfrm>
          <a:prstGeom prst="rect">
            <a:avLst/>
          </a:prstGeom>
        </p:spPr>
      </p:pic>
    </p:spTree>
    <p:custDataLst>
      <p:tags r:id="rId1"/>
    </p:custDataLst>
    <p:extLst>
      <p:ext uri="{BB962C8B-B14F-4D97-AF65-F5344CB8AC3E}">
        <p14:creationId xmlns:p14="http://schemas.microsoft.com/office/powerpoint/2010/main" val="3042168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xmlns="" id="{75FF2F38-51BB-3F9C-89B0-2467CA66651E}"/>
            </a:ext>
          </a:extLst>
        </p:cNvPr>
        <p:cNvGrpSpPr/>
        <p:nvPr/>
      </p:nvGrpSpPr>
      <p:grpSpPr>
        <a:xfrm>
          <a:off x="0" y="0"/>
          <a:ext cx="0" cy="0"/>
          <a:chOff x="0" y="0"/>
          <a:chExt cx="0" cy="0"/>
        </a:xfrm>
      </p:grpSpPr>
      <p:sp>
        <p:nvSpPr>
          <p:cNvPr id="61" name="Google Shape;61;g5fab984687_2_0">
            <a:extLst>
              <a:ext uri="{FF2B5EF4-FFF2-40B4-BE49-F238E27FC236}">
                <a16:creationId xmlns:a16="http://schemas.microsoft.com/office/drawing/2014/main" xmlns="" id="{A0901C30-ADD5-989C-879E-1983191DD87D}"/>
              </a:ext>
            </a:extLst>
          </p:cNvPr>
          <p:cNvSpPr txBox="1">
            <a:spLocks noGrp="1"/>
          </p:cNvSpPr>
          <p:nvPr>
            <p:ph type="title" idx="4294967295"/>
          </p:nvPr>
        </p:nvSpPr>
        <p:spPr>
          <a:xfrm>
            <a:off x="174709" y="865963"/>
            <a:ext cx="3914776" cy="429684"/>
          </a:xfrm>
          <a:prstGeom prst="rect">
            <a:avLst/>
          </a:prstGeom>
          <a:noFill/>
          <a:ln>
            <a:noFill/>
          </a:ln>
        </p:spPr>
        <p:txBody>
          <a:bodyPr spcFirstLastPara="1" wrap="square" lIns="121900" tIns="121900" rIns="121900" bIns="121900" anchor="t" anchorCtr="0">
            <a:noAutofit/>
          </a:bodyPr>
          <a:lstStyle/>
          <a:p>
            <a:pPr>
              <a:buSzPts val="2800"/>
            </a:pPr>
            <a:r>
              <a:rPr lang="en-GB" sz="2400" b="1" dirty="0">
                <a:solidFill>
                  <a:srgbClr val="213163"/>
                </a:solidFill>
              </a:rPr>
              <a:t>Introduction</a:t>
            </a:r>
            <a:r>
              <a:rPr lang="en-IN" sz="2400" b="1" dirty="0">
                <a:solidFill>
                  <a:srgbClr val="213163"/>
                </a:solidFill>
              </a:rPr>
              <a:t/>
            </a:r>
            <a:br>
              <a:rPr lang="en-IN" sz="2400" b="1" dirty="0">
                <a:solidFill>
                  <a:srgbClr val="213163"/>
                </a:solidFill>
              </a:rPr>
            </a:br>
            <a:endParaRPr lang="en-IN" sz="2400" b="1" dirty="0">
              <a:solidFill>
                <a:srgbClr val="213163"/>
              </a:solidFill>
            </a:endParaRP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957" r="8450"/>
          <a:stretch/>
        </p:blipFill>
        <p:spPr>
          <a:xfrm>
            <a:off x="6670766" y="1080805"/>
            <a:ext cx="5094514" cy="4942609"/>
          </a:xfrm>
          <a:prstGeom prst="rect">
            <a:avLst/>
          </a:prstGeom>
          <a:ln>
            <a:noFill/>
          </a:ln>
          <a:effectLst>
            <a:glow rad="63500">
              <a:schemeClr val="accent2">
                <a:satMod val="175000"/>
                <a:alpha val="40000"/>
              </a:schemeClr>
            </a:glow>
            <a:outerShdw blurRad="292100" dist="139700" dir="2700000" algn="tl" rotWithShape="0">
              <a:srgbClr val="333333">
                <a:alpha val="65000"/>
              </a:srgbClr>
            </a:outerShdw>
          </a:effectLst>
        </p:spPr>
      </p:pic>
      <p:sp>
        <p:nvSpPr>
          <p:cNvPr id="5" name="TextBox 4"/>
          <p:cNvSpPr txBox="1"/>
          <p:nvPr/>
        </p:nvSpPr>
        <p:spPr>
          <a:xfrm>
            <a:off x="174709" y="1339248"/>
            <a:ext cx="6182549" cy="4714111"/>
          </a:xfrm>
          <a:prstGeom prst="rect">
            <a:avLst/>
          </a:prstGeom>
          <a:noFill/>
        </p:spPr>
        <p:txBody>
          <a:bodyPr wrap="square" rtlCol="0" anchor="ctr" anchorCtr="0">
            <a:spAutoFit/>
          </a:bodyPr>
          <a:lstStyle/>
          <a:p>
            <a:pPr>
              <a:lnSpc>
                <a:spcPct val="150000"/>
              </a:lnSpc>
              <a:spcBef>
                <a:spcPts val="400"/>
              </a:spcBef>
            </a:pPr>
            <a:r>
              <a:rPr lang="en-GB" sz="1800" dirty="0">
                <a:latin typeface="Arial" panose="020B0604020202020204" pitchFamily="34" charset="0"/>
                <a:cs typeface="Arial" panose="020B0604020202020204" pitchFamily="34" charset="0"/>
              </a:rPr>
              <a:t>Agriculture is the backbone of the Indian economy, yet small and marginal farmers often struggle to access modern agricultural tools due to high ownership costs and short seasonal usage. Traditional rental systems are mostly unorganized, offline, and lack transparency and trust.</a:t>
            </a:r>
          </a:p>
          <a:p>
            <a:pPr>
              <a:lnSpc>
                <a:spcPct val="150000"/>
              </a:lnSpc>
              <a:spcBef>
                <a:spcPts val="400"/>
              </a:spcBef>
            </a:pPr>
            <a:r>
              <a:rPr lang="en-GB" sz="1800" dirty="0">
                <a:latin typeface="Arial" panose="020B0604020202020204" pitchFamily="34" charset="0"/>
                <a:cs typeface="Arial" panose="020B0604020202020204" pitchFamily="34" charset="0"/>
              </a:rPr>
              <a:t>Fields &amp; Finds is a web-based platform designed to enable farmers to lend and rent agricultural tools at low cost, ensuring affordability, transparency, and trust through digital workflows, verification mechanisms, and admin moderation.</a:t>
            </a:r>
            <a:endParaRPr lang="en-GB" sz="1800" dirty="0"/>
          </a:p>
        </p:txBody>
      </p:sp>
    </p:spTree>
    <p:custDataLst>
      <p:tags r:id="rId1"/>
    </p:custDataLst>
    <p:extLst>
      <p:ext uri="{BB962C8B-B14F-4D97-AF65-F5344CB8AC3E}">
        <p14:creationId xmlns:p14="http://schemas.microsoft.com/office/powerpoint/2010/main" val="736061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xmlns="" id="{39A1CF19-477C-5C17-FA78-34A1ABC13E5A}"/>
            </a:ext>
          </a:extLst>
        </p:cNvPr>
        <p:cNvGrpSpPr/>
        <p:nvPr/>
      </p:nvGrpSpPr>
      <p:grpSpPr>
        <a:xfrm>
          <a:off x="0" y="0"/>
          <a:ext cx="0" cy="0"/>
          <a:chOff x="0" y="0"/>
          <a:chExt cx="0" cy="0"/>
        </a:xfrm>
      </p:grpSpPr>
      <p:sp>
        <p:nvSpPr>
          <p:cNvPr id="61" name="Google Shape;61;g5fab984687_2_0">
            <a:extLst>
              <a:ext uri="{FF2B5EF4-FFF2-40B4-BE49-F238E27FC236}">
                <a16:creationId xmlns:a16="http://schemas.microsoft.com/office/drawing/2014/main" xmlns="" id="{475BC786-E92C-DE4A-EE1E-7D4D449C2144}"/>
              </a:ext>
            </a:extLst>
          </p:cNvPr>
          <p:cNvSpPr txBox="1">
            <a:spLocks noGrp="1"/>
          </p:cNvSpPr>
          <p:nvPr>
            <p:ph type="title" idx="4294967295"/>
          </p:nvPr>
        </p:nvSpPr>
        <p:spPr>
          <a:xfrm>
            <a:off x="174709" y="865963"/>
            <a:ext cx="3914776" cy="429684"/>
          </a:xfrm>
          <a:prstGeom prst="rect">
            <a:avLst/>
          </a:prstGeom>
          <a:noFill/>
          <a:ln>
            <a:noFill/>
          </a:ln>
        </p:spPr>
        <p:txBody>
          <a:bodyPr spcFirstLastPara="1" wrap="square" lIns="121900" tIns="121900" rIns="121900" bIns="121900" anchor="t" anchorCtr="0">
            <a:noAutofit/>
          </a:bodyPr>
          <a:lstStyle/>
          <a:p>
            <a:pPr>
              <a:buSzPts val="2800"/>
            </a:pPr>
            <a:r>
              <a:rPr lang="en-GB" sz="2400" b="1" dirty="0">
                <a:solidFill>
                  <a:srgbClr val="213163"/>
                </a:solidFill>
              </a:rPr>
              <a:t>Problem Statement</a:t>
            </a:r>
            <a:endParaRPr lang="en-IN" sz="2400" b="1" dirty="0">
              <a:solidFill>
                <a:srgbClr val="213163"/>
              </a:solidFill>
            </a:endParaRPr>
          </a:p>
        </p:txBody>
      </p:sp>
      <p:sp>
        <p:nvSpPr>
          <p:cNvPr id="2" name="TextBox 1"/>
          <p:cNvSpPr txBox="1"/>
          <p:nvPr/>
        </p:nvSpPr>
        <p:spPr>
          <a:xfrm>
            <a:off x="174709" y="1384663"/>
            <a:ext cx="7480125" cy="2323713"/>
          </a:xfrm>
          <a:prstGeom prst="rect">
            <a:avLst/>
          </a:prstGeom>
          <a:noFill/>
        </p:spPr>
        <p:txBody>
          <a:bodyPr wrap="square" rtlCol="0">
            <a:spAutoFit/>
          </a:bodyPr>
          <a:lstStyle/>
          <a:p>
            <a:pPr marL="342900" indent="-342900">
              <a:lnSpc>
                <a:spcPct val="150000"/>
              </a:lnSpc>
              <a:spcBef>
                <a:spcPts val="400"/>
              </a:spcBef>
              <a:buClr>
                <a:srgbClr val="FF6600"/>
              </a:buClr>
              <a:buSzPct val="105000"/>
              <a:buFont typeface="Wingdings" panose="05000000000000000000" pitchFamily="2" charset="2"/>
              <a:buChar char="ü"/>
            </a:pPr>
            <a:r>
              <a:rPr lang="en-GB" sz="1800" dirty="0"/>
              <a:t>Farming tools are expensive and not affordable for many small farmers</a:t>
            </a:r>
          </a:p>
          <a:p>
            <a:pPr marL="342900" indent="-342900">
              <a:lnSpc>
                <a:spcPct val="150000"/>
              </a:lnSpc>
              <a:spcBef>
                <a:spcPts val="400"/>
              </a:spcBef>
              <a:buClr>
                <a:srgbClr val="FF6600"/>
              </a:buClr>
              <a:buSzPct val="105000"/>
              <a:buFont typeface="Wingdings" panose="05000000000000000000" pitchFamily="2" charset="2"/>
              <a:buChar char="ü"/>
            </a:pPr>
            <a:r>
              <a:rPr lang="en-GB" sz="1800" dirty="0"/>
              <a:t>Many tools remain unused when not in regular use</a:t>
            </a:r>
          </a:p>
          <a:p>
            <a:pPr marL="342900" indent="-342900">
              <a:lnSpc>
                <a:spcPct val="150000"/>
              </a:lnSpc>
              <a:spcBef>
                <a:spcPts val="400"/>
              </a:spcBef>
              <a:buClr>
                <a:srgbClr val="FF6600"/>
              </a:buClr>
              <a:buSzPct val="105000"/>
              <a:buFont typeface="Wingdings" panose="05000000000000000000" pitchFamily="2" charset="2"/>
              <a:buChar char="ü"/>
            </a:pPr>
            <a:r>
              <a:rPr lang="en-GB" sz="1800" dirty="0"/>
              <a:t>Farmers struggle to find tools when needed</a:t>
            </a:r>
          </a:p>
          <a:p>
            <a:pPr marL="342900" indent="-342900">
              <a:lnSpc>
                <a:spcPct val="150000"/>
              </a:lnSpc>
              <a:spcBef>
                <a:spcPts val="400"/>
              </a:spcBef>
              <a:buClr>
                <a:srgbClr val="FF6600"/>
              </a:buClr>
              <a:buSzPct val="105000"/>
              <a:buFont typeface="Wingdings" panose="05000000000000000000" pitchFamily="2" charset="2"/>
              <a:buChar char="ü"/>
            </a:pPr>
            <a:r>
              <a:rPr lang="en-IN" sz="1800" dirty="0"/>
              <a:t>No proper digital platform for tool lending and rental</a:t>
            </a: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8506" r="7554" b="2574"/>
          <a:stretch/>
        </p:blipFill>
        <p:spPr>
          <a:xfrm>
            <a:off x="7785462" y="1384663"/>
            <a:ext cx="3556457" cy="4127862"/>
          </a:xfrm>
          <a:prstGeom prst="rect">
            <a:avLst/>
          </a:prstGeom>
        </p:spPr>
      </p:pic>
    </p:spTree>
    <p:custDataLst>
      <p:tags r:id="rId1"/>
    </p:custDataLst>
    <p:extLst>
      <p:ext uri="{BB962C8B-B14F-4D97-AF65-F5344CB8AC3E}">
        <p14:creationId xmlns:p14="http://schemas.microsoft.com/office/powerpoint/2010/main" val="4128065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xmlns="" id="{17D828F6-D11A-004C-6B1C-7342E3C20C07}"/>
            </a:ext>
          </a:extLst>
        </p:cNvPr>
        <p:cNvGrpSpPr/>
        <p:nvPr/>
      </p:nvGrpSpPr>
      <p:grpSpPr>
        <a:xfrm>
          <a:off x="0" y="0"/>
          <a:ext cx="0" cy="0"/>
          <a:chOff x="0" y="0"/>
          <a:chExt cx="0" cy="0"/>
        </a:xfrm>
      </p:grpSpPr>
      <p:sp>
        <p:nvSpPr>
          <p:cNvPr id="61" name="Google Shape;61;g5fab984687_2_0">
            <a:extLst>
              <a:ext uri="{FF2B5EF4-FFF2-40B4-BE49-F238E27FC236}">
                <a16:creationId xmlns:a16="http://schemas.microsoft.com/office/drawing/2014/main" xmlns="" id="{01B87DF3-C5CE-63DD-4007-1F1C71D372FA}"/>
              </a:ext>
            </a:extLst>
          </p:cNvPr>
          <p:cNvSpPr txBox="1">
            <a:spLocks noGrp="1"/>
          </p:cNvSpPr>
          <p:nvPr>
            <p:ph type="title" idx="4294967295"/>
          </p:nvPr>
        </p:nvSpPr>
        <p:spPr>
          <a:xfrm>
            <a:off x="174709" y="865963"/>
            <a:ext cx="3914776" cy="429684"/>
          </a:xfrm>
          <a:prstGeom prst="rect">
            <a:avLst/>
          </a:prstGeom>
          <a:noFill/>
          <a:ln>
            <a:noFill/>
          </a:ln>
        </p:spPr>
        <p:txBody>
          <a:bodyPr spcFirstLastPara="1" wrap="square" lIns="121900" tIns="121900" rIns="121900" bIns="121900" anchor="t" anchorCtr="0">
            <a:noAutofit/>
          </a:bodyPr>
          <a:lstStyle/>
          <a:p>
            <a:pPr>
              <a:buSzPts val="2800"/>
            </a:pPr>
            <a:r>
              <a:rPr lang="en-GB" sz="2400" b="1" dirty="0">
                <a:solidFill>
                  <a:srgbClr val="213163"/>
                </a:solidFill>
              </a:rPr>
              <a:t>Proposed Solution</a:t>
            </a:r>
            <a:endParaRPr lang="en-IN" sz="2400" b="1" dirty="0">
              <a:solidFill>
                <a:srgbClr val="213163"/>
              </a:solidFill>
            </a:endParaRPr>
          </a:p>
        </p:txBody>
      </p:sp>
      <p:sp>
        <p:nvSpPr>
          <p:cNvPr id="4" name="TextBox 3"/>
          <p:cNvSpPr txBox="1"/>
          <p:nvPr/>
        </p:nvSpPr>
        <p:spPr>
          <a:xfrm>
            <a:off x="174709" y="1428206"/>
            <a:ext cx="5299167" cy="4503797"/>
          </a:xfrm>
          <a:prstGeom prst="rect">
            <a:avLst/>
          </a:prstGeom>
          <a:noFill/>
        </p:spPr>
        <p:txBody>
          <a:bodyPr wrap="square" rtlCol="0">
            <a:spAutoFit/>
          </a:bodyPr>
          <a:lstStyle/>
          <a:p>
            <a:pPr>
              <a:lnSpc>
                <a:spcPct val="150000"/>
              </a:lnSpc>
              <a:spcBef>
                <a:spcPts val="400"/>
              </a:spcBef>
              <a:buClr>
                <a:srgbClr val="FF6600"/>
              </a:buClr>
              <a:buSzPct val="105000"/>
            </a:pPr>
            <a:r>
              <a:rPr lang="en-GB" sz="1800" dirty="0"/>
              <a:t>The proposed system is a web-based agricultural tool sharing platform that allows farmers to:</a:t>
            </a:r>
          </a:p>
          <a:p>
            <a:pPr marL="342900" indent="-342900">
              <a:lnSpc>
                <a:spcPct val="150000"/>
              </a:lnSpc>
              <a:spcBef>
                <a:spcPts val="400"/>
              </a:spcBef>
              <a:buClr>
                <a:srgbClr val="FF6600"/>
              </a:buClr>
              <a:buSzPct val="105000"/>
              <a:buFont typeface="Wingdings" panose="05000000000000000000" pitchFamily="2" charset="2"/>
              <a:buChar char="ü"/>
            </a:pPr>
            <a:r>
              <a:rPr lang="en-GB" sz="1800" dirty="0"/>
              <a:t>List unused tools for rent</a:t>
            </a:r>
          </a:p>
          <a:p>
            <a:pPr marL="342900" indent="-342900">
              <a:lnSpc>
                <a:spcPct val="150000"/>
              </a:lnSpc>
              <a:spcBef>
                <a:spcPts val="400"/>
              </a:spcBef>
              <a:buClr>
                <a:srgbClr val="FF6600"/>
              </a:buClr>
              <a:buSzPct val="105000"/>
              <a:buFont typeface="Wingdings" panose="05000000000000000000" pitchFamily="2" charset="2"/>
              <a:buChar char="ü"/>
            </a:pPr>
            <a:r>
              <a:rPr lang="en-GB" sz="1800" dirty="0"/>
              <a:t>Rent nearby tools at affordable rates</a:t>
            </a:r>
          </a:p>
          <a:p>
            <a:pPr marL="342900" indent="-342900">
              <a:lnSpc>
                <a:spcPct val="150000"/>
              </a:lnSpc>
              <a:spcBef>
                <a:spcPts val="400"/>
              </a:spcBef>
              <a:buClr>
                <a:srgbClr val="FF6600"/>
              </a:buClr>
              <a:buSzPct val="105000"/>
              <a:buFont typeface="Wingdings" panose="05000000000000000000" pitchFamily="2" charset="2"/>
              <a:buChar char="ü"/>
            </a:pPr>
            <a:r>
              <a:rPr lang="en-GB" sz="1800" dirty="0"/>
              <a:t>Book tools transparently with availability tracking</a:t>
            </a:r>
          </a:p>
          <a:p>
            <a:pPr marL="342900" indent="-342900">
              <a:lnSpc>
                <a:spcPct val="150000"/>
              </a:lnSpc>
              <a:spcBef>
                <a:spcPts val="400"/>
              </a:spcBef>
              <a:buClr>
                <a:srgbClr val="FF6600"/>
              </a:buClr>
              <a:buSzPct val="105000"/>
              <a:buFont typeface="Wingdings" panose="05000000000000000000" pitchFamily="2" charset="2"/>
              <a:buChar char="ü"/>
            </a:pPr>
            <a:r>
              <a:rPr lang="en-GB" sz="1800" dirty="0"/>
              <a:t>Communicate securely through in-platform chat</a:t>
            </a:r>
          </a:p>
          <a:p>
            <a:pPr marL="342900" indent="-342900">
              <a:lnSpc>
                <a:spcPct val="150000"/>
              </a:lnSpc>
              <a:spcBef>
                <a:spcPts val="400"/>
              </a:spcBef>
              <a:buClr>
                <a:srgbClr val="FF6600"/>
              </a:buClr>
              <a:buSzPct val="105000"/>
              <a:buFont typeface="Wingdings" panose="05000000000000000000" pitchFamily="2" charset="2"/>
              <a:buChar char="ü"/>
            </a:pPr>
            <a:r>
              <a:rPr lang="en-GB" sz="1800" dirty="0"/>
              <a:t>Upload photo proof to avoid disputes</a:t>
            </a:r>
          </a:p>
          <a:p>
            <a:pPr marL="342900" indent="-342900">
              <a:lnSpc>
                <a:spcPct val="150000"/>
              </a:lnSpc>
              <a:spcBef>
                <a:spcPts val="400"/>
              </a:spcBef>
              <a:buClr>
                <a:srgbClr val="FF6600"/>
              </a:buClr>
              <a:buSzPct val="105000"/>
              <a:buFont typeface="Wingdings" panose="05000000000000000000" pitchFamily="2" charset="2"/>
              <a:buChar char="ü"/>
            </a:pPr>
            <a:r>
              <a:rPr lang="en-GB" sz="1800" dirty="0"/>
              <a:t>Build trust through verified reviews and admin</a:t>
            </a:r>
            <a:endParaRPr lang="en-IN" sz="1800" dirty="0"/>
          </a:p>
        </p:txBody>
      </p:sp>
      <p:pic>
        <p:nvPicPr>
          <p:cNvPr id="2" name="Picture 1" descr="A screenshot of a web page&#10;&#10;AI-generated content may be incorrect.">
            <a:extLst>
              <a:ext uri="{FF2B5EF4-FFF2-40B4-BE49-F238E27FC236}">
                <a16:creationId xmlns:a16="http://schemas.microsoft.com/office/drawing/2014/main" xmlns="" id="{93873658-9CF3-C715-CF4E-93053C776A77}"/>
              </a:ext>
            </a:extLst>
          </p:cNvPr>
          <p:cNvPicPr>
            <a:picLocks noChangeAspect="1"/>
          </p:cNvPicPr>
          <p:nvPr/>
        </p:nvPicPr>
        <p:blipFill>
          <a:blip r:embed="rId4"/>
          <a:stretch>
            <a:fillRect/>
          </a:stretch>
        </p:blipFill>
        <p:spPr>
          <a:xfrm>
            <a:off x="5464628" y="2012375"/>
            <a:ext cx="6259287" cy="2920334"/>
          </a:xfrm>
          <a:prstGeom prst="rect">
            <a:avLst/>
          </a:prstGeom>
        </p:spPr>
      </p:pic>
    </p:spTree>
    <p:custDataLst>
      <p:tags r:id="rId1"/>
    </p:custDataLst>
    <p:extLst>
      <p:ext uri="{BB962C8B-B14F-4D97-AF65-F5344CB8AC3E}">
        <p14:creationId xmlns:p14="http://schemas.microsoft.com/office/powerpoint/2010/main" val="2357231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xmlns="" id="{0E0CFA53-CCA4-D4E2-FCC5-6726C969662F}"/>
            </a:ext>
          </a:extLst>
        </p:cNvPr>
        <p:cNvGrpSpPr/>
        <p:nvPr/>
      </p:nvGrpSpPr>
      <p:grpSpPr>
        <a:xfrm>
          <a:off x="0" y="0"/>
          <a:ext cx="0" cy="0"/>
          <a:chOff x="0" y="0"/>
          <a:chExt cx="0" cy="0"/>
        </a:xfrm>
      </p:grpSpPr>
      <p:sp>
        <p:nvSpPr>
          <p:cNvPr id="61" name="Google Shape;61;g5fab984687_2_0">
            <a:extLst>
              <a:ext uri="{FF2B5EF4-FFF2-40B4-BE49-F238E27FC236}">
                <a16:creationId xmlns:a16="http://schemas.microsoft.com/office/drawing/2014/main" xmlns="" id="{6696FB24-3D2E-A463-EE53-519161154037}"/>
              </a:ext>
            </a:extLst>
          </p:cNvPr>
          <p:cNvSpPr txBox="1">
            <a:spLocks noGrp="1"/>
          </p:cNvSpPr>
          <p:nvPr>
            <p:ph type="title" idx="4294967295"/>
          </p:nvPr>
        </p:nvSpPr>
        <p:spPr>
          <a:xfrm>
            <a:off x="174709" y="865963"/>
            <a:ext cx="3914776" cy="429684"/>
          </a:xfrm>
          <a:prstGeom prst="rect">
            <a:avLst/>
          </a:prstGeom>
          <a:noFill/>
          <a:ln>
            <a:noFill/>
          </a:ln>
        </p:spPr>
        <p:txBody>
          <a:bodyPr spcFirstLastPara="1" wrap="square" lIns="121900" tIns="121900" rIns="121900" bIns="121900" anchor="t" anchorCtr="0">
            <a:noAutofit/>
          </a:bodyPr>
          <a:lstStyle/>
          <a:p>
            <a:pPr>
              <a:buSzPts val="2800"/>
            </a:pPr>
            <a:r>
              <a:rPr lang="en-GB" sz="2400" b="1" dirty="0">
                <a:solidFill>
                  <a:srgbClr val="213163"/>
                </a:solidFill>
              </a:rPr>
              <a:t>Key Features</a:t>
            </a:r>
            <a:endParaRPr lang="en-IN" sz="2400" b="1" dirty="0">
              <a:solidFill>
                <a:srgbClr val="213163"/>
              </a:solidFill>
            </a:endParaRPr>
          </a:p>
        </p:txBody>
      </p:sp>
      <p:sp>
        <p:nvSpPr>
          <p:cNvPr id="2" name="Google Shape;62;g5fab984687_2_0">
            <a:extLst>
              <a:ext uri="{FF2B5EF4-FFF2-40B4-BE49-F238E27FC236}">
                <a16:creationId xmlns:a16="http://schemas.microsoft.com/office/drawing/2014/main" xmlns="" id="{07E1EAD1-F835-6956-77CD-17363121C17E}"/>
              </a:ext>
            </a:extLst>
          </p:cNvPr>
          <p:cNvSpPr txBox="1">
            <a:spLocks/>
          </p:cNvSpPr>
          <p:nvPr/>
        </p:nvSpPr>
        <p:spPr>
          <a:xfrm>
            <a:off x="174709" y="1295647"/>
            <a:ext cx="8898173" cy="505333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nSpc>
                <a:spcPct val="150000"/>
              </a:lnSpc>
              <a:spcBef>
                <a:spcPts val="400"/>
              </a:spcBef>
              <a:buClr>
                <a:schemeClr val="tx1"/>
              </a:buClr>
              <a:buSzPct val="105000"/>
              <a:buFont typeface="+mj-lt"/>
              <a:buAutoNum type="arabicPeriod"/>
            </a:pPr>
            <a:r>
              <a:rPr lang="en-GB" sz="1800" dirty="0"/>
              <a:t>Tool listing with admin approval</a:t>
            </a:r>
          </a:p>
          <a:p>
            <a:pPr marL="342900" indent="-342900">
              <a:lnSpc>
                <a:spcPct val="150000"/>
              </a:lnSpc>
              <a:spcBef>
                <a:spcPts val="400"/>
              </a:spcBef>
              <a:buClr>
                <a:schemeClr val="tx1"/>
              </a:buClr>
              <a:buSzPct val="105000"/>
              <a:buFont typeface="+mj-lt"/>
              <a:buAutoNum type="arabicPeriod"/>
            </a:pPr>
            <a:r>
              <a:rPr lang="en-GB" sz="1800" dirty="0"/>
              <a:t>Pickup &amp; return proof upload</a:t>
            </a:r>
          </a:p>
          <a:p>
            <a:pPr marL="342900" indent="-342900">
              <a:lnSpc>
                <a:spcPct val="150000"/>
              </a:lnSpc>
              <a:spcBef>
                <a:spcPts val="400"/>
              </a:spcBef>
              <a:buClr>
                <a:schemeClr val="tx1"/>
              </a:buClr>
              <a:buSzPct val="105000"/>
              <a:buFont typeface="+mj-lt"/>
              <a:buAutoNum type="arabicPeriod"/>
            </a:pPr>
            <a:r>
              <a:rPr lang="en-GB" sz="1800" dirty="0"/>
              <a:t>Ratings and reviews after booking completion</a:t>
            </a:r>
          </a:p>
          <a:p>
            <a:pPr marL="342900" indent="-342900">
              <a:lnSpc>
                <a:spcPct val="150000"/>
              </a:lnSpc>
              <a:spcBef>
                <a:spcPts val="400"/>
              </a:spcBef>
              <a:buClr>
                <a:schemeClr val="tx1"/>
              </a:buClr>
              <a:buSzPct val="105000"/>
              <a:buFont typeface="+mj-lt"/>
              <a:buAutoNum type="arabicPeriod"/>
            </a:pPr>
            <a:r>
              <a:rPr lang="en-GB" sz="1800" dirty="0"/>
              <a:t>Dispute reporting</a:t>
            </a:r>
          </a:p>
          <a:p>
            <a:pPr marL="342900" indent="-342900">
              <a:lnSpc>
                <a:spcPct val="150000"/>
              </a:lnSpc>
              <a:spcBef>
                <a:spcPts val="400"/>
              </a:spcBef>
              <a:buClr>
                <a:schemeClr val="tx1"/>
              </a:buClr>
              <a:buSzPct val="105000"/>
              <a:buFont typeface="+mj-lt"/>
              <a:buAutoNum type="arabicPeriod"/>
            </a:pPr>
            <a:r>
              <a:rPr lang="en-GB" sz="1800" dirty="0"/>
              <a:t>In-platform chat (borrower ↔ lender)</a:t>
            </a:r>
          </a:p>
          <a:p>
            <a:pPr marL="342900" indent="-342900">
              <a:lnSpc>
                <a:spcPct val="150000"/>
              </a:lnSpc>
              <a:spcBef>
                <a:spcPts val="400"/>
              </a:spcBef>
              <a:buClr>
                <a:schemeClr val="tx1"/>
              </a:buClr>
              <a:buSzPct val="105000"/>
              <a:buFont typeface="+mj-lt"/>
              <a:buAutoNum type="arabicPeriod"/>
            </a:pPr>
            <a:r>
              <a:rPr lang="en-GB" sz="1800" dirty="0"/>
              <a:t>Weather information for farming planning</a:t>
            </a:r>
            <a:endParaRPr lang="en-US" sz="1867" dirty="0"/>
          </a:p>
        </p:txBody>
      </p:sp>
      <p:graphicFrame>
        <p:nvGraphicFramePr>
          <p:cNvPr id="3" name="Diagram 2"/>
          <p:cNvGraphicFramePr/>
          <p:nvPr>
            <p:extLst>
              <p:ext uri="{D42A27DB-BD31-4B8C-83A1-F6EECF244321}">
                <p14:modId xmlns:p14="http://schemas.microsoft.com/office/powerpoint/2010/main" val="334039580"/>
              </p:ext>
            </p:extLst>
          </p:nvPr>
        </p:nvGraphicFramePr>
        <p:xfrm>
          <a:off x="5791199" y="865963"/>
          <a:ext cx="6052457" cy="51803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4077497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xmlns="" id="{0E0CFA53-CCA4-D4E2-FCC5-6726C969662F}"/>
            </a:ext>
          </a:extLst>
        </p:cNvPr>
        <p:cNvGrpSpPr/>
        <p:nvPr/>
      </p:nvGrpSpPr>
      <p:grpSpPr>
        <a:xfrm>
          <a:off x="0" y="0"/>
          <a:ext cx="0" cy="0"/>
          <a:chOff x="0" y="0"/>
          <a:chExt cx="0" cy="0"/>
        </a:xfrm>
      </p:grpSpPr>
      <p:sp>
        <p:nvSpPr>
          <p:cNvPr id="61" name="Google Shape;61;g5fab984687_2_0">
            <a:extLst>
              <a:ext uri="{FF2B5EF4-FFF2-40B4-BE49-F238E27FC236}">
                <a16:creationId xmlns:a16="http://schemas.microsoft.com/office/drawing/2014/main" xmlns="" id="{6696FB24-3D2E-A463-EE53-519161154037}"/>
              </a:ext>
            </a:extLst>
          </p:cNvPr>
          <p:cNvSpPr txBox="1">
            <a:spLocks noGrp="1"/>
          </p:cNvSpPr>
          <p:nvPr>
            <p:ph type="title" idx="4294967295"/>
          </p:nvPr>
        </p:nvSpPr>
        <p:spPr>
          <a:xfrm>
            <a:off x="174709" y="865963"/>
            <a:ext cx="3914776" cy="429684"/>
          </a:xfrm>
          <a:prstGeom prst="rect">
            <a:avLst/>
          </a:prstGeom>
          <a:noFill/>
          <a:ln>
            <a:noFill/>
          </a:ln>
        </p:spPr>
        <p:txBody>
          <a:bodyPr spcFirstLastPara="1" wrap="square" lIns="121900" tIns="121900" rIns="121900" bIns="121900" anchor="t" anchorCtr="0">
            <a:noAutofit/>
          </a:bodyPr>
          <a:lstStyle/>
          <a:p>
            <a:pPr>
              <a:buSzPts val="2800"/>
            </a:pPr>
            <a:r>
              <a:rPr lang="en-GB" sz="2400" b="1" dirty="0">
                <a:solidFill>
                  <a:srgbClr val="213163"/>
                </a:solidFill>
              </a:rPr>
              <a:t>Technology Stack</a:t>
            </a:r>
            <a:endParaRPr lang="en-IN" sz="2400" b="1" dirty="0">
              <a:solidFill>
                <a:srgbClr val="213163"/>
              </a:solidFill>
            </a:endParaRPr>
          </a:p>
        </p:txBody>
      </p:sp>
      <p:sp>
        <p:nvSpPr>
          <p:cNvPr id="2" name="Google Shape;62;g5fab984687_2_0">
            <a:extLst>
              <a:ext uri="{FF2B5EF4-FFF2-40B4-BE49-F238E27FC236}">
                <a16:creationId xmlns:a16="http://schemas.microsoft.com/office/drawing/2014/main" xmlns="" id="{07E1EAD1-F835-6956-77CD-17363121C17E}"/>
              </a:ext>
            </a:extLst>
          </p:cNvPr>
          <p:cNvSpPr txBox="1">
            <a:spLocks/>
          </p:cNvSpPr>
          <p:nvPr/>
        </p:nvSpPr>
        <p:spPr>
          <a:xfrm>
            <a:off x="174711" y="1295647"/>
            <a:ext cx="7044696" cy="497302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nSpc>
                <a:spcPct val="150000"/>
              </a:lnSpc>
              <a:spcBef>
                <a:spcPts val="267"/>
              </a:spcBef>
              <a:buClr>
                <a:schemeClr val="tx1"/>
              </a:buClr>
              <a:buFont typeface="+mj-lt"/>
              <a:buAutoNum type="arabicPeriod"/>
            </a:pPr>
            <a:r>
              <a:rPr lang="en-US" sz="1800" b="1" dirty="0"/>
              <a:t>Frontend</a:t>
            </a:r>
          </a:p>
          <a:p>
            <a:pPr>
              <a:lnSpc>
                <a:spcPct val="150000"/>
              </a:lnSpc>
              <a:spcBef>
                <a:spcPts val="267"/>
              </a:spcBef>
              <a:buClr>
                <a:schemeClr val="tx1"/>
              </a:buClr>
            </a:pPr>
            <a:r>
              <a:rPr lang="en-US" sz="1800" dirty="0"/>
              <a:t>	</a:t>
            </a:r>
            <a:r>
              <a:rPr lang="en-US" sz="1600" dirty="0"/>
              <a:t>HTML5, CSS3, Bootstrap 5, JavaScript</a:t>
            </a:r>
          </a:p>
          <a:p>
            <a:pPr marL="342900" indent="-342900">
              <a:lnSpc>
                <a:spcPct val="150000"/>
              </a:lnSpc>
              <a:spcBef>
                <a:spcPts val="267"/>
              </a:spcBef>
              <a:buClr>
                <a:schemeClr val="tx1"/>
              </a:buClr>
              <a:buFont typeface="+mj-lt"/>
              <a:buAutoNum type="arabicPeriod" startAt="2"/>
            </a:pPr>
            <a:r>
              <a:rPr lang="en-US" sz="1800" b="1" dirty="0"/>
              <a:t>Backend</a:t>
            </a:r>
          </a:p>
          <a:p>
            <a:pPr>
              <a:lnSpc>
                <a:spcPct val="150000"/>
              </a:lnSpc>
              <a:spcBef>
                <a:spcPts val="267"/>
              </a:spcBef>
              <a:buClr>
                <a:schemeClr val="tx1"/>
              </a:buClr>
            </a:pPr>
            <a:r>
              <a:rPr lang="en-US" sz="1800" b="1" dirty="0"/>
              <a:t>	</a:t>
            </a:r>
            <a:r>
              <a:rPr lang="en-US" sz="1600" dirty="0"/>
              <a:t>Django with Python</a:t>
            </a:r>
          </a:p>
          <a:p>
            <a:pPr marL="342900" indent="-342900">
              <a:lnSpc>
                <a:spcPct val="150000"/>
              </a:lnSpc>
              <a:spcBef>
                <a:spcPts val="267"/>
              </a:spcBef>
              <a:buClr>
                <a:schemeClr val="tx1"/>
              </a:buClr>
              <a:buFont typeface="+mj-lt"/>
              <a:buAutoNum type="arabicPeriod" startAt="3"/>
            </a:pPr>
            <a:r>
              <a:rPr lang="en-US" sz="1800" b="1" dirty="0"/>
              <a:t>Database</a:t>
            </a:r>
          </a:p>
          <a:p>
            <a:pPr>
              <a:lnSpc>
                <a:spcPct val="150000"/>
              </a:lnSpc>
              <a:spcBef>
                <a:spcPts val="267"/>
              </a:spcBef>
              <a:buClr>
                <a:schemeClr val="tx1"/>
              </a:buClr>
            </a:pPr>
            <a:r>
              <a:rPr lang="en-US" sz="1800" b="1" dirty="0"/>
              <a:t>	</a:t>
            </a:r>
            <a:r>
              <a:rPr lang="en-US" sz="1600" dirty="0"/>
              <a:t>SQLite </a:t>
            </a:r>
          </a:p>
          <a:p>
            <a:pPr marL="342900" indent="-342900">
              <a:lnSpc>
                <a:spcPct val="150000"/>
              </a:lnSpc>
              <a:spcBef>
                <a:spcPts val="267"/>
              </a:spcBef>
              <a:buClr>
                <a:schemeClr val="tx1"/>
              </a:buClr>
              <a:buFont typeface="+mj-lt"/>
              <a:buAutoNum type="arabicPeriod" startAt="4"/>
            </a:pPr>
            <a:r>
              <a:rPr lang="en-US" sz="1800" b="1" dirty="0"/>
              <a:t>Architecture</a:t>
            </a:r>
          </a:p>
          <a:p>
            <a:pPr>
              <a:lnSpc>
                <a:spcPct val="150000"/>
              </a:lnSpc>
              <a:spcBef>
                <a:spcPts val="267"/>
              </a:spcBef>
              <a:buClr>
                <a:schemeClr val="tx1"/>
              </a:buClr>
            </a:pPr>
            <a:r>
              <a:rPr lang="en-US" sz="1800" dirty="0"/>
              <a:t>	</a:t>
            </a:r>
            <a:r>
              <a:rPr lang="en-US" sz="1600" dirty="0"/>
              <a:t>Client–Server</a:t>
            </a:r>
          </a:p>
          <a:p>
            <a:pPr>
              <a:spcBef>
                <a:spcPts val="267"/>
              </a:spcBef>
              <a:buClr>
                <a:schemeClr val="tx1"/>
              </a:buClr>
            </a:pPr>
            <a:endParaRPr lang="en-US" sz="1800" dirty="0"/>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r="3868" b="8063"/>
          <a:stretch/>
        </p:blipFill>
        <p:spPr>
          <a:xfrm>
            <a:off x="6667502" y="1394314"/>
            <a:ext cx="4761412" cy="4553641"/>
          </a:xfrm>
          <a:prstGeom prst="rect">
            <a:avLst/>
          </a:prstGeom>
        </p:spPr>
      </p:pic>
    </p:spTree>
    <p:custDataLst>
      <p:tags r:id="rId1"/>
    </p:custDataLst>
    <p:extLst>
      <p:ext uri="{BB962C8B-B14F-4D97-AF65-F5344CB8AC3E}">
        <p14:creationId xmlns:p14="http://schemas.microsoft.com/office/powerpoint/2010/main" val="124851189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http://purl.org/dc/terms/"/>
    <ds:schemaRef ds:uri="c0fa2617-96bd-425d-8578-e93563fe37c5"/>
    <ds:schemaRef ds:uri="http://purl.org/dc/elements/1.1/"/>
    <ds:schemaRef ds:uri="http://schemas.microsoft.com/office/2006/documentManagement/types"/>
    <ds:schemaRef ds:uri="http://www.w3.org/XML/1998/namespace"/>
    <ds:schemaRef ds:uri="http://schemas.microsoft.com/office/infopath/2007/PartnerControls"/>
    <ds:schemaRef ds:uri="9162bd5b-4ed9-4da3-b376-05204580ba3f"/>
    <ds:schemaRef ds:uri="http://schemas.microsoft.com/office/2006/metadata/properties"/>
    <ds:schemaRef ds:uri="http://purl.org/dc/dcmitype/"/>
    <ds:schemaRef ds:uri="http://schemas.openxmlformats.org/package/2006/metadata/core-properties"/>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391</TotalTime>
  <Words>1442</Words>
  <Application>Microsoft Office PowerPoint</Application>
  <PresentationFormat>Widescreen</PresentationFormat>
  <Paragraphs>327</Paragraphs>
  <Slides>13</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Aptos Narrow</vt:lpstr>
      <vt:lpstr>Arial</vt:lpstr>
      <vt:lpstr>Arial MT</vt:lpstr>
      <vt:lpstr>Calibri</vt:lpstr>
      <vt:lpstr>Times New Roman</vt:lpstr>
      <vt:lpstr>Wingdings</vt:lpstr>
      <vt:lpstr>Simple Light</vt:lpstr>
      <vt:lpstr>PowerPoint Presentation</vt:lpstr>
      <vt:lpstr>PowerPoint Presentation</vt:lpstr>
      <vt:lpstr>PowerPoint Presentation</vt:lpstr>
      <vt:lpstr>Table of Contents</vt:lpstr>
      <vt:lpstr>Introduction </vt:lpstr>
      <vt:lpstr>Problem Statement</vt:lpstr>
      <vt:lpstr>Proposed Solution</vt:lpstr>
      <vt:lpstr>Key Features</vt:lpstr>
      <vt:lpstr>Technology Stack</vt:lpstr>
      <vt:lpstr>System Flowchart </vt:lpstr>
      <vt:lpstr>PowerPoint Presentation</vt:lpstr>
      <vt:lpstr>Conclusion And Future Work </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Helvin Mg</dc:creator>
  <cp:lastModifiedBy>Microsoft account</cp:lastModifiedBy>
  <cp:revision>136</cp:revision>
  <dcterms:modified xsi:type="dcterms:W3CDTF">2026-02-11T13:01:29Z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ArticulateGUID">
    <vt:lpwstr>ADA14AB9-6E05-4AF1-84FB-ACE67E38F4B9</vt:lpwstr>
  </property>
  <property fmtid="{D5CDD505-2E9C-101B-9397-08002B2CF9AE}" pid="4" name="ArticulatePath">
    <vt:lpwstr>https://edunetfoundationorg-my.sharepoint.com/personal/kaisar_edunetfoundation_org/Documents/Beutified ppt/EY/Student showcase 2025/Master Class 2 - UI_UX Design Principles</vt:lpwstr>
  </property>
</Properties>
</file>